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3"/>
  </p:notesMasterIdLst>
  <p:sldIdLst>
    <p:sldId id="256" r:id="rId2"/>
  </p:sldIdLst>
  <p:sldSz cx="43891200" cy="329184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0368">
          <p15:clr>
            <a:srgbClr val="A4A3A4"/>
          </p15:clr>
        </p15:guide>
        <p15:guide id="2" pos="1382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23" d="100"/>
          <a:sy n="23" d="100"/>
        </p:scale>
        <p:origin x="3246" y="42"/>
      </p:cViewPr>
      <p:guideLst>
        <p:guide orient="horz" pos="10368"/>
        <p:guide pos="1382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Using the given 36x48 Poster Template</a:t>
            </a:r>
            <a:endParaRPr/>
          </a:p>
          <a:p>
            <a:pPr marL="0" lvl="0" indent="0" algn="l" rtl="0">
              <a:spcBef>
                <a:spcPts val="0"/>
              </a:spcBef>
              <a:spcAft>
                <a:spcPts val="0"/>
              </a:spcAft>
              <a:buNone/>
            </a:pPr>
            <a:r>
              <a:rPr lang="en-US"/>
              <a:t>Header: Has everything needed.</a:t>
            </a:r>
            <a:endParaRPr/>
          </a:p>
          <a:p>
            <a:pPr marL="0" lvl="0" indent="0" algn="l" rtl="0">
              <a:spcBef>
                <a:spcPts val="0"/>
              </a:spcBef>
              <a:spcAft>
                <a:spcPts val="0"/>
              </a:spcAft>
              <a:buNone/>
            </a:pPr>
            <a:r>
              <a:rPr lang="en-US"/>
              <a:t>Body:</a:t>
            </a:r>
            <a:endParaRPr/>
          </a:p>
          <a:p>
            <a:pPr marL="0" lvl="0" indent="0" algn="l" rtl="0">
              <a:spcBef>
                <a:spcPts val="0"/>
              </a:spcBef>
              <a:spcAft>
                <a:spcPts val="0"/>
              </a:spcAft>
              <a:buNone/>
            </a:pPr>
            <a:r>
              <a:rPr lang="en-US"/>
              <a:t>Abstract - done</a:t>
            </a:r>
            <a:endParaRPr/>
          </a:p>
          <a:p>
            <a:pPr marL="0" lvl="0" indent="0" algn="l" rtl="0">
              <a:spcBef>
                <a:spcPts val="0"/>
              </a:spcBef>
              <a:spcAft>
                <a:spcPts val="0"/>
              </a:spcAft>
              <a:buNone/>
            </a:pPr>
            <a:r>
              <a:rPr lang="en-US"/>
              <a:t>Description (goals, features, and architecture)</a:t>
            </a:r>
            <a:endParaRPr/>
          </a:p>
          <a:p>
            <a:pPr marL="457200" lvl="0" indent="-317500" algn="l" rtl="0">
              <a:spcBef>
                <a:spcPts val="0"/>
              </a:spcBef>
              <a:spcAft>
                <a:spcPts val="0"/>
              </a:spcAft>
              <a:buSzPts val="1400"/>
              <a:buChar char="-"/>
            </a:pPr>
            <a:r>
              <a:rPr lang="en-US"/>
              <a:t>goals done</a:t>
            </a:r>
            <a:endParaRPr/>
          </a:p>
          <a:p>
            <a:pPr marL="457200" lvl="0" indent="-317500" algn="l" rtl="0">
              <a:spcBef>
                <a:spcPts val="0"/>
              </a:spcBef>
              <a:spcAft>
                <a:spcPts val="0"/>
              </a:spcAft>
              <a:buSzPts val="1400"/>
              <a:buChar char="-"/>
            </a:pPr>
            <a:r>
              <a:rPr lang="en-US"/>
              <a:t>features</a:t>
            </a:r>
            <a:endParaRPr/>
          </a:p>
          <a:p>
            <a:pPr marL="457200" lvl="0" indent="-317500" algn="l" rtl="0">
              <a:spcBef>
                <a:spcPts val="0"/>
              </a:spcBef>
              <a:spcAft>
                <a:spcPts val="0"/>
              </a:spcAft>
              <a:buSzPts val="1400"/>
              <a:buChar char="-"/>
            </a:pPr>
            <a:r>
              <a:rPr lang="en-US"/>
              <a:t>architecture</a:t>
            </a:r>
            <a:endParaRPr/>
          </a:p>
          <a:p>
            <a:pPr marL="0" lvl="0" indent="0" algn="l" rtl="0">
              <a:spcBef>
                <a:spcPts val="0"/>
              </a:spcBef>
              <a:spcAft>
                <a:spcPts val="0"/>
              </a:spcAft>
              <a:buNone/>
            </a:pPr>
            <a:r>
              <a:rPr lang="en-US"/>
              <a:t>Future Work (3 directions)</a:t>
            </a:r>
            <a:endParaRPr/>
          </a:p>
          <a:p>
            <a:pPr marL="0" lvl="0" indent="0" algn="l" rtl="0">
              <a:spcBef>
                <a:spcPts val="0"/>
              </a:spcBef>
              <a:spcAft>
                <a:spcPts val="0"/>
              </a:spcAft>
              <a:buNone/>
            </a:pPr>
            <a:r>
              <a:rPr lang="en-US"/>
              <a:t>Conclusions</a:t>
            </a:r>
            <a:endParaRPr/>
          </a:p>
          <a:p>
            <a:pPr marL="0" lvl="0" indent="0" algn="l" rtl="0">
              <a:spcBef>
                <a:spcPts val="0"/>
              </a:spcBef>
              <a:spcAft>
                <a:spcPts val="0"/>
              </a:spcAft>
              <a:buNone/>
            </a:pPr>
            <a:r>
              <a:rPr lang="en-US"/>
              <a:t>Acknowledgements (Optional)</a:t>
            </a:r>
            <a:endParaRPr/>
          </a:p>
          <a:p>
            <a:pPr marL="0" lvl="0" indent="0" algn="l" rtl="0">
              <a:spcBef>
                <a:spcPts val="0"/>
              </a:spcBef>
              <a:spcAft>
                <a:spcPts val="0"/>
              </a:spcAft>
              <a:buNone/>
            </a:pPr>
            <a:r>
              <a:rPr lang="en-US"/>
              <a:t>Main references (Optional)</a:t>
            </a:r>
            <a:endParaRPr/>
          </a:p>
          <a:p>
            <a:pPr marL="0" lvl="0" indent="0" algn="l" rtl="0">
              <a:spcBef>
                <a:spcPts val="0"/>
              </a:spcBef>
              <a:spcAft>
                <a:spcPts val="0"/>
              </a:spcAft>
              <a:buNone/>
            </a:pPr>
            <a:r>
              <a:rPr lang="en-US"/>
              <a:t>Footer: Has everything needed.</a:t>
            </a:r>
            <a:endParaRPr/>
          </a:p>
        </p:txBody>
      </p:sp>
      <p:sp>
        <p:nvSpPr>
          <p:cNvPr id="87" name="Google Shape;87;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3291840" y="10226042"/>
            <a:ext cx="37307519" cy="7056120"/>
          </a:xfrm>
          <a:prstGeom prst="rect">
            <a:avLst/>
          </a:prstGeom>
          <a:noFill/>
          <a:ln>
            <a:noFill/>
          </a:ln>
        </p:spPr>
        <p:txBody>
          <a:bodyPr spcFirstLastPara="1" wrap="square" lIns="438900" tIns="219450" rIns="438900" bIns="21945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6583680" y="18653759"/>
            <a:ext cx="30723839" cy="8412480"/>
          </a:xfrm>
          <a:prstGeom prst="rect">
            <a:avLst/>
          </a:prstGeom>
          <a:noFill/>
          <a:ln>
            <a:noFill/>
          </a:ln>
        </p:spPr>
        <p:txBody>
          <a:bodyPr spcFirstLastPara="1" wrap="square" lIns="438900" tIns="219450" rIns="438900" bIns="219450" anchor="t" anchorCtr="0">
            <a:noAutofit/>
          </a:bodyPr>
          <a:lstStyle>
            <a:lvl1pPr lvl="0" algn="ctr">
              <a:spcBef>
                <a:spcPts val="3080"/>
              </a:spcBef>
              <a:spcAft>
                <a:spcPts val="0"/>
              </a:spcAft>
              <a:buClr>
                <a:srgbClr val="888888"/>
              </a:buClr>
              <a:buSzPts val="15400"/>
              <a:buNone/>
              <a:defRPr>
                <a:solidFill>
                  <a:srgbClr val="888888"/>
                </a:solidFill>
              </a:defRPr>
            </a:lvl1pPr>
            <a:lvl2pPr lvl="1" algn="ctr">
              <a:spcBef>
                <a:spcPts val="2680"/>
              </a:spcBef>
              <a:spcAft>
                <a:spcPts val="0"/>
              </a:spcAft>
              <a:buClr>
                <a:srgbClr val="888888"/>
              </a:buClr>
              <a:buSzPts val="13400"/>
              <a:buNone/>
              <a:defRPr>
                <a:solidFill>
                  <a:srgbClr val="888888"/>
                </a:solidFill>
              </a:defRPr>
            </a:lvl2pPr>
            <a:lvl3pPr lvl="2" algn="ctr">
              <a:spcBef>
                <a:spcPts val="2300"/>
              </a:spcBef>
              <a:spcAft>
                <a:spcPts val="0"/>
              </a:spcAft>
              <a:buClr>
                <a:srgbClr val="888888"/>
              </a:buClr>
              <a:buSzPts val="11500"/>
              <a:buNone/>
              <a:defRPr>
                <a:solidFill>
                  <a:srgbClr val="888888"/>
                </a:solidFill>
              </a:defRPr>
            </a:lvl3pPr>
            <a:lvl4pPr lvl="3" algn="ctr">
              <a:spcBef>
                <a:spcPts val="1920"/>
              </a:spcBef>
              <a:spcAft>
                <a:spcPts val="0"/>
              </a:spcAft>
              <a:buClr>
                <a:srgbClr val="888888"/>
              </a:buClr>
              <a:buSzPts val="9600"/>
              <a:buNone/>
              <a:defRPr>
                <a:solidFill>
                  <a:srgbClr val="888888"/>
                </a:solidFill>
              </a:defRPr>
            </a:lvl4pPr>
            <a:lvl5pPr lvl="4" algn="ctr">
              <a:spcBef>
                <a:spcPts val="1920"/>
              </a:spcBef>
              <a:spcAft>
                <a:spcPts val="0"/>
              </a:spcAft>
              <a:buClr>
                <a:srgbClr val="888888"/>
              </a:buClr>
              <a:buSzPts val="9600"/>
              <a:buNone/>
              <a:defRPr>
                <a:solidFill>
                  <a:srgbClr val="888888"/>
                </a:solidFill>
              </a:defRPr>
            </a:lvl5pPr>
            <a:lvl6pPr lvl="5" algn="ctr">
              <a:spcBef>
                <a:spcPts val="1920"/>
              </a:spcBef>
              <a:spcAft>
                <a:spcPts val="0"/>
              </a:spcAft>
              <a:buClr>
                <a:srgbClr val="888888"/>
              </a:buClr>
              <a:buSzPts val="9600"/>
              <a:buNone/>
              <a:defRPr>
                <a:solidFill>
                  <a:srgbClr val="888888"/>
                </a:solidFill>
              </a:defRPr>
            </a:lvl6pPr>
            <a:lvl7pPr lvl="6" algn="ctr">
              <a:spcBef>
                <a:spcPts val="1920"/>
              </a:spcBef>
              <a:spcAft>
                <a:spcPts val="0"/>
              </a:spcAft>
              <a:buClr>
                <a:srgbClr val="888888"/>
              </a:buClr>
              <a:buSzPts val="9600"/>
              <a:buNone/>
              <a:defRPr>
                <a:solidFill>
                  <a:srgbClr val="888888"/>
                </a:solidFill>
              </a:defRPr>
            </a:lvl7pPr>
            <a:lvl8pPr lvl="7" algn="ctr">
              <a:spcBef>
                <a:spcPts val="1920"/>
              </a:spcBef>
              <a:spcAft>
                <a:spcPts val="0"/>
              </a:spcAft>
              <a:buClr>
                <a:srgbClr val="888888"/>
              </a:buClr>
              <a:buSzPts val="9600"/>
              <a:buNone/>
              <a:defRPr>
                <a:solidFill>
                  <a:srgbClr val="888888"/>
                </a:solidFill>
              </a:defRPr>
            </a:lvl8pPr>
            <a:lvl9pPr lvl="8" algn="ctr">
              <a:spcBef>
                <a:spcPts val="1920"/>
              </a:spcBef>
              <a:spcAft>
                <a:spcPts val="0"/>
              </a:spcAft>
              <a:buClr>
                <a:srgbClr val="888888"/>
              </a:buClr>
              <a:buSzPts val="9600"/>
              <a:buNone/>
              <a:defRPr>
                <a:solidFill>
                  <a:srgbClr val="888888"/>
                </a:solidFill>
              </a:defRPr>
            </a:lvl9pPr>
          </a:lstStyle>
          <a:p>
            <a:endParaRPr/>
          </a:p>
        </p:txBody>
      </p:sp>
      <p:sp>
        <p:nvSpPr>
          <p:cNvPr id="18" name="Google Shape;18;p2"/>
          <p:cNvSpPr txBox="1">
            <a:spLocks noGrp="1"/>
          </p:cNvSpPr>
          <p:nvPr>
            <p:ph type="dt" idx="10"/>
          </p:nvPr>
        </p:nvSpPr>
        <p:spPr>
          <a:xfrm>
            <a:off x="2194560" y="30510481"/>
            <a:ext cx="10241280" cy="1752600"/>
          </a:xfrm>
          <a:prstGeom prst="rect">
            <a:avLst/>
          </a:prstGeom>
          <a:noFill/>
          <a:ln>
            <a:noFill/>
          </a:ln>
        </p:spPr>
        <p:txBody>
          <a:bodyPr spcFirstLastPara="1" wrap="square" lIns="438900" tIns="219450" rIns="438900" bIns="21945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14996159" y="30510481"/>
            <a:ext cx="13898880" cy="1752600"/>
          </a:xfrm>
          <a:prstGeom prst="rect">
            <a:avLst/>
          </a:prstGeom>
          <a:noFill/>
          <a:ln>
            <a:noFill/>
          </a:ln>
        </p:spPr>
        <p:txBody>
          <a:bodyPr spcFirstLastPara="1" wrap="square" lIns="438900" tIns="219450" rIns="438900" bIns="21945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31455359" y="30510481"/>
            <a:ext cx="10241280" cy="1752600"/>
          </a:xfrm>
          <a:prstGeom prst="rect">
            <a:avLst/>
          </a:prstGeom>
          <a:noFill/>
          <a:ln>
            <a:noFill/>
          </a:ln>
        </p:spPr>
        <p:txBody>
          <a:bodyPr spcFirstLastPara="1" wrap="square" lIns="438900" tIns="219450" rIns="438900" bIns="21945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2194560" y="1318262"/>
            <a:ext cx="39502081" cy="5486400"/>
          </a:xfrm>
          <a:prstGeom prst="rect">
            <a:avLst/>
          </a:prstGeom>
          <a:noFill/>
          <a:ln>
            <a:noFill/>
          </a:ln>
        </p:spPr>
        <p:txBody>
          <a:bodyPr spcFirstLastPara="1" wrap="square" lIns="438900" tIns="219450" rIns="438900" bIns="21945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11083290" y="-1207767"/>
            <a:ext cx="21724621" cy="39502081"/>
          </a:xfrm>
          <a:prstGeom prst="rect">
            <a:avLst/>
          </a:prstGeom>
          <a:noFill/>
          <a:ln>
            <a:noFill/>
          </a:ln>
        </p:spPr>
        <p:txBody>
          <a:bodyPr spcFirstLastPara="1" wrap="square" lIns="438900" tIns="219450" rIns="438900" bIns="21945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2194560" y="30510481"/>
            <a:ext cx="10241280" cy="1752600"/>
          </a:xfrm>
          <a:prstGeom prst="rect">
            <a:avLst/>
          </a:prstGeom>
          <a:noFill/>
          <a:ln>
            <a:noFill/>
          </a:ln>
        </p:spPr>
        <p:txBody>
          <a:bodyPr spcFirstLastPara="1" wrap="square" lIns="438900" tIns="219450" rIns="438900" bIns="21945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14996159" y="30510481"/>
            <a:ext cx="13898880" cy="1752600"/>
          </a:xfrm>
          <a:prstGeom prst="rect">
            <a:avLst/>
          </a:prstGeom>
          <a:noFill/>
          <a:ln>
            <a:noFill/>
          </a:ln>
        </p:spPr>
        <p:txBody>
          <a:bodyPr spcFirstLastPara="1" wrap="square" lIns="438900" tIns="219450" rIns="438900" bIns="21945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31455359" y="30510481"/>
            <a:ext cx="10241280" cy="1752600"/>
          </a:xfrm>
          <a:prstGeom prst="rect">
            <a:avLst/>
          </a:prstGeom>
          <a:noFill/>
          <a:ln>
            <a:noFill/>
          </a:ln>
        </p:spPr>
        <p:txBody>
          <a:bodyPr spcFirstLastPara="1" wrap="square" lIns="438900" tIns="219450" rIns="438900" bIns="21945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22715220" y="10424165"/>
            <a:ext cx="28087320" cy="9875520"/>
          </a:xfrm>
          <a:prstGeom prst="rect">
            <a:avLst/>
          </a:prstGeom>
          <a:noFill/>
          <a:ln>
            <a:noFill/>
          </a:ln>
        </p:spPr>
        <p:txBody>
          <a:bodyPr spcFirstLastPara="1" wrap="square" lIns="438900" tIns="219450" rIns="438900" bIns="21945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2598421" y="914406"/>
            <a:ext cx="28087320" cy="28895039"/>
          </a:xfrm>
          <a:prstGeom prst="rect">
            <a:avLst/>
          </a:prstGeom>
          <a:noFill/>
          <a:ln>
            <a:noFill/>
          </a:ln>
        </p:spPr>
        <p:txBody>
          <a:bodyPr spcFirstLastPara="1" wrap="square" lIns="438900" tIns="219450" rIns="438900" bIns="21945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2194560" y="30510481"/>
            <a:ext cx="10241280" cy="1752600"/>
          </a:xfrm>
          <a:prstGeom prst="rect">
            <a:avLst/>
          </a:prstGeom>
          <a:noFill/>
          <a:ln>
            <a:noFill/>
          </a:ln>
        </p:spPr>
        <p:txBody>
          <a:bodyPr spcFirstLastPara="1" wrap="square" lIns="438900" tIns="219450" rIns="438900" bIns="21945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14996159" y="30510481"/>
            <a:ext cx="13898880" cy="1752600"/>
          </a:xfrm>
          <a:prstGeom prst="rect">
            <a:avLst/>
          </a:prstGeom>
          <a:noFill/>
          <a:ln>
            <a:noFill/>
          </a:ln>
        </p:spPr>
        <p:txBody>
          <a:bodyPr spcFirstLastPara="1" wrap="square" lIns="438900" tIns="219450" rIns="438900" bIns="21945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31455359" y="30510481"/>
            <a:ext cx="10241280" cy="1752600"/>
          </a:xfrm>
          <a:prstGeom prst="rect">
            <a:avLst/>
          </a:prstGeom>
          <a:noFill/>
          <a:ln>
            <a:noFill/>
          </a:ln>
        </p:spPr>
        <p:txBody>
          <a:bodyPr spcFirstLastPara="1" wrap="square" lIns="438900" tIns="219450" rIns="438900" bIns="21945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2194560" y="1318262"/>
            <a:ext cx="39502081" cy="5486400"/>
          </a:xfrm>
          <a:prstGeom prst="rect">
            <a:avLst/>
          </a:prstGeom>
          <a:noFill/>
          <a:ln>
            <a:noFill/>
          </a:ln>
        </p:spPr>
        <p:txBody>
          <a:bodyPr spcFirstLastPara="1" wrap="square" lIns="438900" tIns="219450" rIns="438900" bIns="21945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2194560" y="7680963"/>
            <a:ext cx="39502081" cy="21724621"/>
          </a:xfrm>
          <a:prstGeom prst="rect">
            <a:avLst/>
          </a:prstGeom>
          <a:noFill/>
          <a:ln>
            <a:noFill/>
          </a:ln>
        </p:spPr>
        <p:txBody>
          <a:bodyPr spcFirstLastPara="1" wrap="square" lIns="438900" tIns="219450" rIns="438900" bIns="21945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3"/>
          <p:cNvSpPr txBox="1">
            <a:spLocks noGrp="1"/>
          </p:cNvSpPr>
          <p:nvPr>
            <p:ph type="dt" idx="10"/>
          </p:nvPr>
        </p:nvSpPr>
        <p:spPr>
          <a:xfrm>
            <a:off x="2194560" y="30510481"/>
            <a:ext cx="10241280" cy="1752600"/>
          </a:xfrm>
          <a:prstGeom prst="rect">
            <a:avLst/>
          </a:prstGeom>
          <a:noFill/>
          <a:ln>
            <a:noFill/>
          </a:ln>
        </p:spPr>
        <p:txBody>
          <a:bodyPr spcFirstLastPara="1" wrap="square" lIns="438900" tIns="219450" rIns="438900" bIns="21945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14996159" y="30510481"/>
            <a:ext cx="13898880" cy="1752600"/>
          </a:xfrm>
          <a:prstGeom prst="rect">
            <a:avLst/>
          </a:prstGeom>
          <a:noFill/>
          <a:ln>
            <a:noFill/>
          </a:ln>
        </p:spPr>
        <p:txBody>
          <a:bodyPr spcFirstLastPara="1" wrap="square" lIns="438900" tIns="219450" rIns="438900" bIns="21945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31455359" y="30510481"/>
            <a:ext cx="10241280" cy="1752600"/>
          </a:xfrm>
          <a:prstGeom prst="rect">
            <a:avLst/>
          </a:prstGeom>
          <a:noFill/>
          <a:ln>
            <a:noFill/>
          </a:ln>
        </p:spPr>
        <p:txBody>
          <a:bodyPr spcFirstLastPara="1" wrap="square" lIns="438900" tIns="219450" rIns="438900" bIns="21945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3467102" y="21153122"/>
            <a:ext cx="37307519" cy="6537960"/>
          </a:xfrm>
          <a:prstGeom prst="rect">
            <a:avLst/>
          </a:prstGeom>
          <a:noFill/>
          <a:ln>
            <a:noFill/>
          </a:ln>
        </p:spPr>
        <p:txBody>
          <a:bodyPr spcFirstLastPara="1" wrap="square" lIns="438900" tIns="219450" rIns="438900" bIns="219450" anchor="t" anchorCtr="0">
            <a:noAutofit/>
          </a:bodyPr>
          <a:lstStyle>
            <a:lvl1pPr lvl="0" algn="l">
              <a:spcBef>
                <a:spcPts val="0"/>
              </a:spcBef>
              <a:spcAft>
                <a:spcPts val="0"/>
              </a:spcAft>
              <a:buClr>
                <a:schemeClr val="dk1"/>
              </a:buClr>
              <a:buSzPts val="19200"/>
              <a:buFont typeface="Calibri"/>
              <a:buNone/>
              <a:defRPr sz="192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3467102" y="13952225"/>
            <a:ext cx="37307519" cy="7200898"/>
          </a:xfrm>
          <a:prstGeom prst="rect">
            <a:avLst/>
          </a:prstGeom>
          <a:noFill/>
          <a:ln>
            <a:noFill/>
          </a:ln>
        </p:spPr>
        <p:txBody>
          <a:bodyPr spcFirstLastPara="1" wrap="square" lIns="438900" tIns="219450" rIns="438900" bIns="219450" anchor="b" anchorCtr="0">
            <a:noAutofit/>
          </a:bodyPr>
          <a:lstStyle>
            <a:lvl1pPr marL="457200" lvl="0" indent="-228600" algn="l">
              <a:spcBef>
                <a:spcPts val="1920"/>
              </a:spcBef>
              <a:spcAft>
                <a:spcPts val="0"/>
              </a:spcAft>
              <a:buClr>
                <a:srgbClr val="888888"/>
              </a:buClr>
              <a:buSzPts val="9600"/>
              <a:buNone/>
              <a:defRPr sz="9600">
                <a:solidFill>
                  <a:srgbClr val="888888"/>
                </a:solidFill>
              </a:defRPr>
            </a:lvl1pPr>
            <a:lvl2pPr marL="914400" lvl="1" indent="-228600" algn="l">
              <a:spcBef>
                <a:spcPts val="1720"/>
              </a:spcBef>
              <a:spcAft>
                <a:spcPts val="0"/>
              </a:spcAft>
              <a:buClr>
                <a:srgbClr val="888888"/>
              </a:buClr>
              <a:buSzPts val="8600"/>
              <a:buNone/>
              <a:defRPr sz="8600">
                <a:solidFill>
                  <a:srgbClr val="888888"/>
                </a:solidFill>
              </a:defRPr>
            </a:lvl2pPr>
            <a:lvl3pPr marL="1371600" lvl="2" indent="-228600" algn="l">
              <a:spcBef>
                <a:spcPts val="1540"/>
              </a:spcBef>
              <a:spcAft>
                <a:spcPts val="0"/>
              </a:spcAft>
              <a:buClr>
                <a:srgbClr val="888888"/>
              </a:buClr>
              <a:buSzPts val="7700"/>
              <a:buNone/>
              <a:defRPr sz="7700">
                <a:solidFill>
                  <a:srgbClr val="888888"/>
                </a:solidFill>
              </a:defRPr>
            </a:lvl3pPr>
            <a:lvl4pPr marL="1828800" lvl="3" indent="-228600" algn="l">
              <a:spcBef>
                <a:spcPts val="1340"/>
              </a:spcBef>
              <a:spcAft>
                <a:spcPts val="0"/>
              </a:spcAft>
              <a:buClr>
                <a:srgbClr val="888888"/>
              </a:buClr>
              <a:buSzPts val="6700"/>
              <a:buNone/>
              <a:defRPr sz="6700">
                <a:solidFill>
                  <a:srgbClr val="888888"/>
                </a:solidFill>
              </a:defRPr>
            </a:lvl4pPr>
            <a:lvl5pPr marL="2286000" lvl="4" indent="-228600" algn="l">
              <a:spcBef>
                <a:spcPts val="1340"/>
              </a:spcBef>
              <a:spcAft>
                <a:spcPts val="0"/>
              </a:spcAft>
              <a:buClr>
                <a:srgbClr val="888888"/>
              </a:buClr>
              <a:buSzPts val="6700"/>
              <a:buNone/>
              <a:defRPr sz="6700">
                <a:solidFill>
                  <a:srgbClr val="888888"/>
                </a:solidFill>
              </a:defRPr>
            </a:lvl5pPr>
            <a:lvl6pPr marL="2743200" lvl="5" indent="-228600" algn="l">
              <a:spcBef>
                <a:spcPts val="1340"/>
              </a:spcBef>
              <a:spcAft>
                <a:spcPts val="0"/>
              </a:spcAft>
              <a:buClr>
                <a:srgbClr val="888888"/>
              </a:buClr>
              <a:buSzPts val="6700"/>
              <a:buNone/>
              <a:defRPr sz="6700">
                <a:solidFill>
                  <a:srgbClr val="888888"/>
                </a:solidFill>
              </a:defRPr>
            </a:lvl6pPr>
            <a:lvl7pPr marL="3200400" lvl="6" indent="-228600" algn="l">
              <a:spcBef>
                <a:spcPts val="1340"/>
              </a:spcBef>
              <a:spcAft>
                <a:spcPts val="0"/>
              </a:spcAft>
              <a:buClr>
                <a:srgbClr val="888888"/>
              </a:buClr>
              <a:buSzPts val="6700"/>
              <a:buNone/>
              <a:defRPr sz="6700">
                <a:solidFill>
                  <a:srgbClr val="888888"/>
                </a:solidFill>
              </a:defRPr>
            </a:lvl7pPr>
            <a:lvl8pPr marL="3657600" lvl="7" indent="-228600" algn="l">
              <a:spcBef>
                <a:spcPts val="1340"/>
              </a:spcBef>
              <a:spcAft>
                <a:spcPts val="0"/>
              </a:spcAft>
              <a:buClr>
                <a:srgbClr val="888888"/>
              </a:buClr>
              <a:buSzPts val="6700"/>
              <a:buNone/>
              <a:defRPr sz="6700">
                <a:solidFill>
                  <a:srgbClr val="888888"/>
                </a:solidFill>
              </a:defRPr>
            </a:lvl8pPr>
            <a:lvl9pPr marL="4114800" lvl="8" indent="-228600" algn="l">
              <a:spcBef>
                <a:spcPts val="1340"/>
              </a:spcBef>
              <a:spcAft>
                <a:spcPts val="0"/>
              </a:spcAft>
              <a:buClr>
                <a:srgbClr val="888888"/>
              </a:buClr>
              <a:buSzPts val="6700"/>
              <a:buNone/>
              <a:defRPr sz="6700">
                <a:solidFill>
                  <a:srgbClr val="888888"/>
                </a:solidFill>
              </a:defRPr>
            </a:lvl9pPr>
          </a:lstStyle>
          <a:p>
            <a:endParaRPr/>
          </a:p>
        </p:txBody>
      </p:sp>
      <p:sp>
        <p:nvSpPr>
          <p:cNvPr id="30" name="Google Shape;30;p4"/>
          <p:cNvSpPr txBox="1">
            <a:spLocks noGrp="1"/>
          </p:cNvSpPr>
          <p:nvPr>
            <p:ph type="dt" idx="10"/>
          </p:nvPr>
        </p:nvSpPr>
        <p:spPr>
          <a:xfrm>
            <a:off x="2194560" y="30510481"/>
            <a:ext cx="10241280" cy="1752600"/>
          </a:xfrm>
          <a:prstGeom prst="rect">
            <a:avLst/>
          </a:prstGeom>
          <a:noFill/>
          <a:ln>
            <a:noFill/>
          </a:ln>
        </p:spPr>
        <p:txBody>
          <a:bodyPr spcFirstLastPara="1" wrap="square" lIns="438900" tIns="219450" rIns="438900" bIns="21945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14996159" y="30510481"/>
            <a:ext cx="13898880" cy="1752600"/>
          </a:xfrm>
          <a:prstGeom prst="rect">
            <a:avLst/>
          </a:prstGeom>
          <a:noFill/>
          <a:ln>
            <a:noFill/>
          </a:ln>
        </p:spPr>
        <p:txBody>
          <a:bodyPr spcFirstLastPara="1" wrap="square" lIns="438900" tIns="219450" rIns="438900" bIns="21945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31455359" y="30510481"/>
            <a:ext cx="10241280" cy="1752600"/>
          </a:xfrm>
          <a:prstGeom prst="rect">
            <a:avLst/>
          </a:prstGeom>
          <a:noFill/>
          <a:ln>
            <a:noFill/>
          </a:ln>
        </p:spPr>
        <p:txBody>
          <a:bodyPr spcFirstLastPara="1" wrap="square" lIns="438900" tIns="219450" rIns="438900" bIns="21945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2194560" y="1318262"/>
            <a:ext cx="39502081" cy="5486400"/>
          </a:xfrm>
          <a:prstGeom prst="rect">
            <a:avLst/>
          </a:prstGeom>
          <a:noFill/>
          <a:ln>
            <a:noFill/>
          </a:ln>
        </p:spPr>
        <p:txBody>
          <a:bodyPr spcFirstLastPara="1" wrap="square" lIns="438900" tIns="219450" rIns="438900" bIns="21945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2194560" y="7680963"/>
            <a:ext cx="19385280" cy="21724621"/>
          </a:xfrm>
          <a:prstGeom prst="rect">
            <a:avLst/>
          </a:prstGeom>
          <a:noFill/>
          <a:ln>
            <a:noFill/>
          </a:ln>
        </p:spPr>
        <p:txBody>
          <a:bodyPr spcFirstLastPara="1" wrap="square" lIns="438900" tIns="219450" rIns="438900" bIns="219450" anchor="t" anchorCtr="0">
            <a:noAutofit/>
          </a:bodyPr>
          <a:lstStyle>
            <a:lvl1pPr marL="457200" lvl="0" indent="-1079500" algn="l">
              <a:spcBef>
                <a:spcPts val="2680"/>
              </a:spcBef>
              <a:spcAft>
                <a:spcPts val="0"/>
              </a:spcAft>
              <a:buClr>
                <a:schemeClr val="dk1"/>
              </a:buClr>
              <a:buSzPts val="13400"/>
              <a:buChar char="•"/>
              <a:defRPr sz="13400"/>
            </a:lvl1pPr>
            <a:lvl2pPr marL="914400" lvl="1" indent="-958850" algn="l">
              <a:spcBef>
                <a:spcPts val="2300"/>
              </a:spcBef>
              <a:spcAft>
                <a:spcPts val="0"/>
              </a:spcAft>
              <a:buClr>
                <a:schemeClr val="dk1"/>
              </a:buClr>
              <a:buSzPts val="11500"/>
              <a:buChar char="–"/>
              <a:defRPr sz="11500"/>
            </a:lvl2pPr>
            <a:lvl3pPr marL="1371600" lvl="2" indent="-838200" algn="l">
              <a:spcBef>
                <a:spcPts val="1920"/>
              </a:spcBef>
              <a:spcAft>
                <a:spcPts val="0"/>
              </a:spcAft>
              <a:buClr>
                <a:schemeClr val="dk1"/>
              </a:buClr>
              <a:buSzPts val="9600"/>
              <a:buChar char="•"/>
              <a:defRPr sz="9600"/>
            </a:lvl3pPr>
            <a:lvl4pPr marL="1828800" lvl="3" indent="-774700" algn="l">
              <a:spcBef>
                <a:spcPts val="1720"/>
              </a:spcBef>
              <a:spcAft>
                <a:spcPts val="0"/>
              </a:spcAft>
              <a:buClr>
                <a:schemeClr val="dk1"/>
              </a:buClr>
              <a:buSzPts val="8600"/>
              <a:buChar char="–"/>
              <a:defRPr sz="8600"/>
            </a:lvl4pPr>
            <a:lvl5pPr marL="2286000" lvl="4" indent="-774700" algn="l">
              <a:spcBef>
                <a:spcPts val="1720"/>
              </a:spcBef>
              <a:spcAft>
                <a:spcPts val="0"/>
              </a:spcAft>
              <a:buClr>
                <a:schemeClr val="dk1"/>
              </a:buClr>
              <a:buSzPts val="8600"/>
              <a:buChar char="»"/>
              <a:defRPr sz="8600"/>
            </a:lvl5pPr>
            <a:lvl6pPr marL="2743200" lvl="5" indent="-774700" algn="l">
              <a:spcBef>
                <a:spcPts val="1720"/>
              </a:spcBef>
              <a:spcAft>
                <a:spcPts val="0"/>
              </a:spcAft>
              <a:buClr>
                <a:schemeClr val="dk1"/>
              </a:buClr>
              <a:buSzPts val="8600"/>
              <a:buChar char="•"/>
              <a:defRPr sz="8600"/>
            </a:lvl6pPr>
            <a:lvl7pPr marL="3200400" lvl="6" indent="-774700" algn="l">
              <a:spcBef>
                <a:spcPts val="1720"/>
              </a:spcBef>
              <a:spcAft>
                <a:spcPts val="0"/>
              </a:spcAft>
              <a:buClr>
                <a:schemeClr val="dk1"/>
              </a:buClr>
              <a:buSzPts val="8600"/>
              <a:buChar char="•"/>
              <a:defRPr sz="8600"/>
            </a:lvl7pPr>
            <a:lvl8pPr marL="3657600" lvl="7" indent="-774700" algn="l">
              <a:spcBef>
                <a:spcPts val="1720"/>
              </a:spcBef>
              <a:spcAft>
                <a:spcPts val="0"/>
              </a:spcAft>
              <a:buClr>
                <a:schemeClr val="dk1"/>
              </a:buClr>
              <a:buSzPts val="8600"/>
              <a:buChar char="•"/>
              <a:defRPr sz="8600"/>
            </a:lvl8pPr>
            <a:lvl9pPr marL="4114800" lvl="8" indent="-774700" algn="l">
              <a:spcBef>
                <a:spcPts val="1720"/>
              </a:spcBef>
              <a:spcAft>
                <a:spcPts val="0"/>
              </a:spcAft>
              <a:buClr>
                <a:schemeClr val="dk1"/>
              </a:buClr>
              <a:buSzPts val="8600"/>
              <a:buChar char="•"/>
              <a:defRPr sz="8600"/>
            </a:lvl9pPr>
          </a:lstStyle>
          <a:p>
            <a:endParaRPr/>
          </a:p>
        </p:txBody>
      </p:sp>
      <p:sp>
        <p:nvSpPr>
          <p:cNvPr id="36" name="Google Shape;36;p5"/>
          <p:cNvSpPr txBox="1">
            <a:spLocks noGrp="1"/>
          </p:cNvSpPr>
          <p:nvPr>
            <p:ph type="body" idx="2"/>
          </p:nvPr>
        </p:nvSpPr>
        <p:spPr>
          <a:xfrm>
            <a:off x="22311359" y="7680963"/>
            <a:ext cx="19385280" cy="21724621"/>
          </a:xfrm>
          <a:prstGeom prst="rect">
            <a:avLst/>
          </a:prstGeom>
          <a:noFill/>
          <a:ln>
            <a:noFill/>
          </a:ln>
        </p:spPr>
        <p:txBody>
          <a:bodyPr spcFirstLastPara="1" wrap="square" lIns="438900" tIns="219450" rIns="438900" bIns="219450" anchor="t" anchorCtr="0">
            <a:noAutofit/>
          </a:bodyPr>
          <a:lstStyle>
            <a:lvl1pPr marL="457200" lvl="0" indent="-1079500" algn="l">
              <a:spcBef>
                <a:spcPts val="2680"/>
              </a:spcBef>
              <a:spcAft>
                <a:spcPts val="0"/>
              </a:spcAft>
              <a:buClr>
                <a:schemeClr val="dk1"/>
              </a:buClr>
              <a:buSzPts val="13400"/>
              <a:buChar char="•"/>
              <a:defRPr sz="13400"/>
            </a:lvl1pPr>
            <a:lvl2pPr marL="914400" lvl="1" indent="-958850" algn="l">
              <a:spcBef>
                <a:spcPts val="2300"/>
              </a:spcBef>
              <a:spcAft>
                <a:spcPts val="0"/>
              </a:spcAft>
              <a:buClr>
                <a:schemeClr val="dk1"/>
              </a:buClr>
              <a:buSzPts val="11500"/>
              <a:buChar char="–"/>
              <a:defRPr sz="11500"/>
            </a:lvl2pPr>
            <a:lvl3pPr marL="1371600" lvl="2" indent="-838200" algn="l">
              <a:spcBef>
                <a:spcPts val="1920"/>
              </a:spcBef>
              <a:spcAft>
                <a:spcPts val="0"/>
              </a:spcAft>
              <a:buClr>
                <a:schemeClr val="dk1"/>
              </a:buClr>
              <a:buSzPts val="9600"/>
              <a:buChar char="•"/>
              <a:defRPr sz="9600"/>
            </a:lvl3pPr>
            <a:lvl4pPr marL="1828800" lvl="3" indent="-774700" algn="l">
              <a:spcBef>
                <a:spcPts val="1720"/>
              </a:spcBef>
              <a:spcAft>
                <a:spcPts val="0"/>
              </a:spcAft>
              <a:buClr>
                <a:schemeClr val="dk1"/>
              </a:buClr>
              <a:buSzPts val="8600"/>
              <a:buChar char="–"/>
              <a:defRPr sz="8600"/>
            </a:lvl4pPr>
            <a:lvl5pPr marL="2286000" lvl="4" indent="-774700" algn="l">
              <a:spcBef>
                <a:spcPts val="1720"/>
              </a:spcBef>
              <a:spcAft>
                <a:spcPts val="0"/>
              </a:spcAft>
              <a:buClr>
                <a:schemeClr val="dk1"/>
              </a:buClr>
              <a:buSzPts val="8600"/>
              <a:buChar char="»"/>
              <a:defRPr sz="8600"/>
            </a:lvl5pPr>
            <a:lvl6pPr marL="2743200" lvl="5" indent="-774700" algn="l">
              <a:spcBef>
                <a:spcPts val="1720"/>
              </a:spcBef>
              <a:spcAft>
                <a:spcPts val="0"/>
              </a:spcAft>
              <a:buClr>
                <a:schemeClr val="dk1"/>
              </a:buClr>
              <a:buSzPts val="8600"/>
              <a:buChar char="•"/>
              <a:defRPr sz="8600"/>
            </a:lvl6pPr>
            <a:lvl7pPr marL="3200400" lvl="6" indent="-774700" algn="l">
              <a:spcBef>
                <a:spcPts val="1720"/>
              </a:spcBef>
              <a:spcAft>
                <a:spcPts val="0"/>
              </a:spcAft>
              <a:buClr>
                <a:schemeClr val="dk1"/>
              </a:buClr>
              <a:buSzPts val="8600"/>
              <a:buChar char="•"/>
              <a:defRPr sz="8600"/>
            </a:lvl7pPr>
            <a:lvl8pPr marL="3657600" lvl="7" indent="-774700" algn="l">
              <a:spcBef>
                <a:spcPts val="1720"/>
              </a:spcBef>
              <a:spcAft>
                <a:spcPts val="0"/>
              </a:spcAft>
              <a:buClr>
                <a:schemeClr val="dk1"/>
              </a:buClr>
              <a:buSzPts val="8600"/>
              <a:buChar char="•"/>
              <a:defRPr sz="8600"/>
            </a:lvl8pPr>
            <a:lvl9pPr marL="4114800" lvl="8" indent="-774700" algn="l">
              <a:spcBef>
                <a:spcPts val="1720"/>
              </a:spcBef>
              <a:spcAft>
                <a:spcPts val="0"/>
              </a:spcAft>
              <a:buClr>
                <a:schemeClr val="dk1"/>
              </a:buClr>
              <a:buSzPts val="8600"/>
              <a:buChar char="•"/>
              <a:defRPr sz="8600"/>
            </a:lvl9pPr>
          </a:lstStyle>
          <a:p>
            <a:endParaRPr/>
          </a:p>
        </p:txBody>
      </p:sp>
      <p:sp>
        <p:nvSpPr>
          <p:cNvPr id="37" name="Google Shape;37;p5"/>
          <p:cNvSpPr txBox="1">
            <a:spLocks noGrp="1"/>
          </p:cNvSpPr>
          <p:nvPr>
            <p:ph type="dt" idx="10"/>
          </p:nvPr>
        </p:nvSpPr>
        <p:spPr>
          <a:xfrm>
            <a:off x="2194560" y="30510481"/>
            <a:ext cx="10241280" cy="1752600"/>
          </a:xfrm>
          <a:prstGeom prst="rect">
            <a:avLst/>
          </a:prstGeom>
          <a:noFill/>
          <a:ln>
            <a:noFill/>
          </a:ln>
        </p:spPr>
        <p:txBody>
          <a:bodyPr spcFirstLastPara="1" wrap="square" lIns="438900" tIns="219450" rIns="438900" bIns="21945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14996159" y="30510481"/>
            <a:ext cx="13898880" cy="1752600"/>
          </a:xfrm>
          <a:prstGeom prst="rect">
            <a:avLst/>
          </a:prstGeom>
          <a:noFill/>
          <a:ln>
            <a:noFill/>
          </a:ln>
        </p:spPr>
        <p:txBody>
          <a:bodyPr spcFirstLastPara="1" wrap="square" lIns="438900" tIns="219450" rIns="438900" bIns="21945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31455359" y="30510481"/>
            <a:ext cx="10241280" cy="1752600"/>
          </a:xfrm>
          <a:prstGeom prst="rect">
            <a:avLst/>
          </a:prstGeom>
          <a:noFill/>
          <a:ln>
            <a:noFill/>
          </a:ln>
        </p:spPr>
        <p:txBody>
          <a:bodyPr spcFirstLastPara="1" wrap="square" lIns="438900" tIns="219450" rIns="438900" bIns="21945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2194560" y="1318262"/>
            <a:ext cx="39502081" cy="5486400"/>
          </a:xfrm>
          <a:prstGeom prst="rect">
            <a:avLst/>
          </a:prstGeom>
          <a:noFill/>
          <a:ln>
            <a:noFill/>
          </a:ln>
        </p:spPr>
        <p:txBody>
          <a:bodyPr spcFirstLastPara="1" wrap="square" lIns="438900" tIns="219450" rIns="438900" bIns="219450" anchor="ctr" anchorCtr="0">
            <a:noAutofit/>
          </a:bodyPr>
          <a:lstStyle>
            <a:lvl1pPr lvl="0" algn="ctr">
              <a:spcBef>
                <a:spcPts val="0"/>
              </a:spcBef>
              <a:spcAft>
                <a:spcPts val="0"/>
              </a:spcAft>
              <a:buClr>
                <a:schemeClr val="dk1"/>
              </a:buClr>
              <a:buSzPts val="211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2194560" y="7368542"/>
            <a:ext cx="19392902" cy="3070858"/>
          </a:xfrm>
          <a:prstGeom prst="rect">
            <a:avLst/>
          </a:prstGeom>
          <a:noFill/>
          <a:ln>
            <a:noFill/>
          </a:ln>
        </p:spPr>
        <p:txBody>
          <a:bodyPr spcFirstLastPara="1" wrap="square" lIns="438900" tIns="219450" rIns="438900" bIns="219450" anchor="b" anchorCtr="0">
            <a:noAutofit/>
          </a:bodyPr>
          <a:lstStyle>
            <a:lvl1pPr marL="457200" lvl="0" indent="-228600" algn="l">
              <a:spcBef>
                <a:spcPts val="2300"/>
              </a:spcBef>
              <a:spcAft>
                <a:spcPts val="0"/>
              </a:spcAft>
              <a:buClr>
                <a:schemeClr val="dk1"/>
              </a:buClr>
              <a:buSzPts val="11500"/>
              <a:buNone/>
              <a:defRPr sz="11500" b="1"/>
            </a:lvl1pPr>
            <a:lvl2pPr marL="914400" lvl="1" indent="-228600" algn="l">
              <a:spcBef>
                <a:spcPts val="1920"/>
              </a:spcBef>
              <a:spcAft>
                <a:spcPts val="0"/>
              </a:spcAft>
              <a:buClr>
                <a:schemeClr val="dk1"/>
              </a:buClr>
              <a:buSzPts val="9600"/>
              <a:buNone/>
              <a:defRPr sz="9600" b="1"/>
            </a:lvl2pPr>
            <a:lvl3pPr marL="1371600" lvl="2" indent="-228600" algn="l">
              <a:spcBef>
                <a:spcPts val="1720"/>
              </a:spcBef>
              <a:spcAft>
                <a:spcPts val="0"/>
              </a:spcAft>
              <a:buClr>
                <a:schemeClr val="dk1"/>
              </a:buClr>
              <a:buSzPts val="8600"/>
              <a:buNone/>
              <a:defRPr sz="8600" b="1"/>
            </a:lvl3pPr>
            <a:lvl4pPr marL="1828800" lvl="3" indent="-228600" algn="l">
              <a:spcBef>
                <a:spcPts val="1540"/>
              </a:spcBef>
              <a:spcAft>
                <a:spcPts val="0"/>
              </a:spcAft>
              <a:buClr>
                <a:schemeClr val="dk1"/>
              </a:buClr>
              <a:buSzPts val="7700"/>
              <a:buNone/>
              <a:defRPr sz="7700" b="1"/>
            </a:lvl4pPr>
            <a:lvl5pPr marL="2286000" lvl="4" indent="-228600" algn="l">
              <a:spcBef>
                <a:spcPts val="1540"/>
              </a:spcBef>
              <a:spcAft>
                <a:spcPts val="0"/>
              </a:spcAft>
              <a:buClr>
                <a:schemeClr val="dk1"/>
              </a:buClr>
              <a:buSzPts val="7700"/>
              <a:buNone/>
              <a:defRPr sz="7700" b="1"/>
            </a:lvl5pPr>
            <a:lvl6pPr marL="2743200" lvl="5" indent="-228600" algn="l">
              <a:spcBef>
                <a:spcPts val="1540"/>
              </a:spcBef>
              <a:spcAft>
                <a:spcPts val="0"/>
              </a:spcAft>
              <a:buClr>
                <a:schemeClr val="dk1"/>
              </a:buClr>
              <a:buSzPts val="7700"/>
              <a:buNone/>
              <a:defRPr sz="7700" b="1"/>
            </a:lvl6pPr>
            <a:lvl7pPr marL="3200400" lvl="6" indent="-228600" algn="l">
              <a:spcBef>
                <a:spcPts val="1540"/>
              </a:spcBef>
              <a:spcAft>
                <a:spcPts val="0"/>
              </a:spcAft>
              <a:buClr>
                <a:schemeClr val="dk1"/>
              </a:buClr>
              <a:buSzPts val="7700"/>
              <a:buNone/>
              <a:defRPr sz="7700" b="1"/>
            </a:lvl7pPr>
            <a:lvl8pPr marL="3657600" lvl="7" indent="-228600" algn="l">
              <a:spcBef>
                <a:spcPts val="1540"/>
              </a:spcBef>
              <a:spcAft>
                <a:spcPts val="0"/>
              </a:spcAft>
              <a:buClr>
                <a:schemeClr val="dk1"/>
              </a:buClr>
              <a:buSzPts val="7700"/>
              <a:buNone/>
              <a:defRPr sz="7700" b="1"/>
            </a:lvl8pPr>
            <a:lvl9pPr marL="4114800" lvl="8" indent="-228600" algn="l">
              <a:spcBef>
                <a:spcPts val="1540"/>
              </a:spcBef>
              <a:spcAft>
                <a:spcPts val="0"/>
              </a:spcAft>
              <a:buClr>
                <a:schemeClr val="dk1"/>
              </a:buClr>
              <a:buSzPts val="7700"/>
              <a:buNone/>
              <a:defRPr sz="7700" b="1"/>
            </a:lvl9pPr>
          </a:lstStyle>
          <a:p>
            <a:endParaRPr/>
          </a:p>
        </p:txBody>
      </p:sp>
      <p:sp>
        <p:nvSpPr>
          <p:cNvPr id="43" name="Google Shape;43;p6"/>
          <p:cNvSpPr txBox="1">
            <a:spLocks noGrp="1"/>
          </p:cNvSpPr>
          <p:nvPr>
            <p:ph type="body" idx="2"/>
          </p:nvPr>
        </p:nvSpPr>
        <p:spPr>
          <a:xfrm>
            <a:off x="2194560" y="10439400"/>
            <a:ext cx="19392902" cy="18966182"/>
          </a:xfrm>
          <a:prstGeom prst="rect">
            <a:avLst/>
          </a:prstGeom>
          <a:noFill/>
          <a:ln>
            <a:noFill/>
          </a:ln>
        </p:spPr>
        <p:txBody>
          <a:bodyPr spcFirstLastPara="1" wrap="square" lIns="438900" tIns="219450" rIns="438900" bIns="219450" anchor="t" anchorCtr="0">
            <a:noAutofit/>
          </a:bodyPr>
          <a:lstStyle>
            <a:lvl1pPr marL="457200" lvl="0" indent="-958850" algn="l">
              <a:spcBef>
                <a:spcPts val="2300"/>
              </a:spcBef>
              <a:spcAft>
                <a:spcPts val="0"/>
              </a:spcAft>
              <a:buClr>
                <a:schemeClr val="dk1"/>
              </a:buClr>
              <a:buSzPts val="11500"/>
              <a:buChar char="•"/>
              <a:defRPr sz="11500"/>
            </a:lvl1pPr>
            <a:lvl2pPr marL="914400" lvl="1" indent="-838200" algn="l">
              <a:spcBef>
                <a:spcPts val="1920"/>
              </a:spcBef>
              <a:spcAft>
                <a:spcPts val="0"/>
              </a:spcAft>
              <a:buClr>
                <a:schemeClr val="dk1"/>
              </a:buClr>
              <a:buSzPts val="9600"/>
              <a:buChar char="–"/>
              <a:defRPr sz="9600"/>
            </a:lvl2pPr>
            <a:lvl3pPr marL="1371600" lvl="2" indent="-774700" algn="l">
              <a:spcBef>
                <a:spcPts val="1720"/>
              </a:spcBef>
              <a:spcAft>
                <a:spcPts val="0"/>
              </a:spcAft>
              <a:buClr>
                <a:schemeClr val="dk1"/>
              </a:buClr>
              <a:buSzPts val="8600"/>
              <a:buChar char="•"/>
              <a:defRPr sz="8600"/>
            </a:lvl3pPr>
            <a:lvl4pPr marL="1828800" lvl="3" indent="-717550" algn="l">
              <a:spcBef>
                <a:spcPts val="1540"/>
              </a:spcBef>
              <a:spcAft>
                <a:spcPts val="0"/>
              </a:spcAft>
              <a:buClr>
                <a:schemeClr val="dk1"/>
              </a:buClr>
              <a:buSzPts val="7700"/>
              <a:buChar char="–"/>
              <a:defRPr sz="7700"/>
            </a:lvl4pPr>
            <a:lvl5pPr marL="2286000" lvl="4" indent="-717550" algn="l">
              <a:spcBef>
                <a:spcPts val="1540"/>
              </a:spcBef>
              <a:spcAft>
                <a:spcPts val="0"/>
              </a:spcAft>
              <a:buClr>
                <a:schemeClr val="dk1"/>
              </a:buClr>
              <a:buSzPts val="7700"/>
              <a:buChar char="»"/>
              <a:defRPr sz="7700"/>
            </a:lvl5pPr>
            <a:lvl6pPr marL="2743200" lvl="5" indent="-717550" algn="l">
              <a:spcBef>
                <a:spcPts val="1540"/>
              </a:spcBef>
              <a:spcAft>
                <a:spcPts val="0"/>
              </a:spcAft>
              <a:buClr>
                <a:schemeClr val="dk1"/>
              </a:buClr>
              <a:buSzPts val="7700"/>
              <a:buChar char="•"/>
              <a:defRPr sz="7700"/>
            </a:lvl6pPr>
            <a:lvl7pPr marL="3200400" lvl="6" indent="-717550" algn="l">
              <a:spcBef>
                <a:spcPts val="1540"/>
              </a:spcBef>
              <a:spcAft>
                <a:spcPts val="0"/>
              </a:spcAft>
              <a:buClr>
                <a:schemeClr val="dk1"/>
              </a:buClr>
              <a:buSzPts val="7700"/>
              <a:buChar char="•"/>
              <a:defRPr sz="7700"/>
            </a:lvl7pPr>
            <a:lvl8pPr marL="3657600" lvl="7" indent="-717550" algn="l">
              <a:spcBef>
                <a:spcPts val="1540"/>
              </a:spcBef>
              <a:spcAft>
                <a:spcPts val="0"/>
              </a:spcAft>
              <a:buClr>
                <a:schemeClr val="dk1"/>
              </a:buClr>
              <a:buSzPts val="7700"/>
              <a:buChar char="•"/>
              <a:defRPr sz="7700"/>
            </a:lvl8pPr>
            <a:lvl9pPr marL="4114800" lvl="8" indent="-717550" algn="l">
              <a:spcBef>
                <a:spcPts val="1540"/>
              </a:spcBef>
              <a:spcAft>
                <a:spcPts val="0"/>
              </a:spcAft>
              <a:buClr>
                <a:schemeClr val="dk1"/>
              </a:buClr>
              <a:buSzPts val="7700"/>
              <a:buChar char="•"/>
              <a:defRPr sz="7700"/>
            </a:lvl9pPr>
          </a:lstStyle>
          <a:p>
            <a:endParaRPr/>
          </a:p>
        </p:txBody>
      </p:sp>
      <p:sp>
        <p:nvSpPr>
          <p:cNvPr id="44" name="Google Shape;44;p6"/>
          <p:cNvSpPr txBox="1">
            <a:spLocks noGrp="1"/>
          </p:cNvSpPr>
          <p:nvPr>
            <p:ph type="body" idx="3"/>
          </p:nvPr>
        </p:nvSpPr>
        <p:spPr>
          <a:xfrm>
            <a:off x="22296122" y="7368542"/>
            <a:ext cx="19400519" cy="3070858"/>
          </a:xfrm>
          <a:prstGeom prst="rect">
            <a:avLst/>
          </a:prstGeom>
          <a:noFill/>
          <a:ln>
            <a:noFill/>
          </a:ln>
        </p:spPr>
        <p:txBody>
          <a:bodyPr spcFirstLastPara="1" wrap="square" lIns="438900" tIns="219450" rIns="438900" bIns="219450" anchor="b" anchorCtr="0">
            <a:noAutofit/>
          </a:bodyPr>
          <a:lstStyle>
            <a:lvl1pPr marL="457200" lvl="0" indent="-228600" algn="l">
              <a:spcBef>
                <a:spcPts val="2300"/>
              </a:spcBef>
              <a:spcAft>
                <a:spcPts val="0"/>
              </a:spcAft>
              <a:buClr>
                <a:schemeClr val="dk1"/>
              </a:buClr>
              <a:buSzPts val="11500"/>
              <a:buNone/>
              <a:defRPr sz="11500" b="1"/>
            </a:lvl1pPr>
            <a:lvl2pPr marL="914400" lvl="1" indent="-228600" algn="l">
              <a:spcBef>
                <a:spcPts val="1920"/>
              </a:spcBef>
              <a:spcAft>
                <a:spcPts val="0"/>
              </a:spcAft>
              <a:buClr>
                <a:schemeClr val="dk1"/>
              </a:buClr>
              <a:buSzPts val="9600"/>
              <a:buNone/>
              <a:defRPr sz="9600" b="1"/>
            </a:lvl2pPr>
            <a:lvl3pPr marL="1371600" lvl="2" indent="-228600" algn="l">
              <a:spcBef>
                <a:spcPts val="1720"/>
              </a:spcBef>
              <a:spcAft>
                <a:spcPts val="0"/>
              </a:spcAft>
              <a:buClr>
                <a:schemeClr val="dk1"/>
              </a:buClr>
              <a:buSzPts val="8600"/>
              <a:buNone/>
              <a:defRPr sz="8600" b="1"/>
            </a:lvl3pPr>
            <a:lvl4pPr marL="1828800" lvl="3" indent="-228600" algn="l">
              <a:spcBef>
                <a:spcPts val="1540"/>
              </a:spcBef>
              <a:spcAft>
                <a:spcPts val="0"/>
              </a:spcAft>
              <a:buClr>
                <a:schemeClr val="dk1"/>
              </a:buClr>
              <a:buSzPts val="7700"/>
              <a:buNone/>
              <a:defRPr sz="7700" b="1"/>
            </a:lvl4pPr>
            <a:lvl5pPr marL="2286000" lvl="4" indent="-228600" algn="l">
              <a:spcBef>
                <a:spcPts val="1540"/>
              </a:spcBef>
              <a:spcAft>
                <a:spcPts val="0"/>
              </a:spcAft>
              <a:buClr>
                <a:schemeClr val="dk1"/>
              </a:buClr>
              <a:buSzPts val="7700"/>
              <a:buNone/>
              <a:defRPr sz="7700" b="1"/>
            </a:lvl5pPr>
            <a:lvl6pPr marL="2743200" lvl="5" indent="-228600" algn="l">
              <a:spcBef>
                <a:spcPts val="1540"/>
              </a:spcBef>
              <a:spcAft>
                <a:spcPts val="0"/>
              </a:spcAft>
              <a:buClr>
                <a:schemeClr val="dk1"/>
              </a:buClr>
              <a:buSzPts val="7700"/>
              <a:buNone/>
              <a:defRPr sz="7700" b="1"/>
            </a:lvl6pPr>
            <a:lvl7pPr marL="3200400" lvl="6" indent="-228600" algn="l">
              <a:spcBef>
                <a:spcPts val="1540"/>
              </a:spcBef>
              <a:spcAft>
                <a:spcPts val="0"/>
              </a:spcAft>
              <a:buClr>
                <a:schemeClr val="dk1"/>
              </a:buClr>
              <a:buSzPts val="7700"/>
              <a:buNone/>
              <a:defRPr sz="7700" b="1"/>
            </a:lvl7pPr>
            <a:lvl8pPr marL="3657600" lvl="7" indent="-228600" algn="l">
              <a:spcBef>
                <a:spcPts val="1540"/>
              </a:spcBef>
              <a:spcAft>
                <a:spcPts val="0"/>
              </a:spcAft>
              <a:buClr>
                <a:schemeClr val="dk1"/>
              </a:buClr>
              <a:buSzPts val="7700"/>
              <a:buNone/>
              <a:defRPr sz="7700" b="1"/>
            </a:lvl8pPr>
            <a:lvl9pPr marL="4114800" lvl="8" indent="-228600" algn="l">
              <a:spcBef>
                <a:spcPts val="1540"/>
              </a:spcBef>
              <a:spcAft>
                <a:spcPts val="0"/>
              </a:spcAft>
              <a:buClr>
                <a:schemeClr val="dk1"/>
              </a:buClr>
              <a:buSzPts val="7700"/>
              <a:buNone/>
              <a:defRPr sz="7700" b="1"/>
            </a:lvl9pPr>
          </a:lstStyle>
          <a:p>
            <a:endParaRPr/>
          </a:p>
        </p:txBody>
      </p:sp>
      <p:sp>
        <p:nvSpPr>
          <p:cNvPr id="45" name="Google Shape;45;p6"/>
          <p:cNvSpPr txBox="1">
            <a:spLocks noGrp="1"/>
          </p:cNvSpPr>
          <p:nvPr>
            <p:ph type="body" idx="4"/>
          </p:nvPr>
        </p:nvSpPr>
        <p:spPr>
          <a:xfrm>
            <a:off x="22296122" y="10439400"/>
            <a:ext cx="19400519" cy="18966182"/>
          </a:xfrm>
          <a:prstGeom prst="rect">
            <a:avLst/>
          </a:prstGeom>
          <a:noFill/>
          <a:ln>
            <a:noFill/>
          </a:ln>
        </p:spPr>
        <p:txBody>
          <a:bodyPr spcFirstLastPara="1" wrap="square" lIns="438900" tIns="219450" rIns="438900" bIns="219450" anchor="t" anchorCtr="0">
            <a:noAutofit/>
          </a:bodyPr>
          <a:lstStyle>
            <a:lvl1pPr marL="457200" lvl="0" indent="-958850" algn="l">
              <a:spcBef>
                <a:spcPts val="2300"/>
              </a:spcBef>
              <a:spcAft>
                <a:spcPts val="0"/>
              </a:spcAft>
              <a:buClr>
                <a:schemeClr val="dk1"/>
              </a:buClr>
              <a:buSzPts val="11500"/>
              <a:buChar char="•"/>
              <a:defRPr sz="11500"/>
            </a:lvl1pPr>
            <a:lvl2pPr marL="914400" lvl="1" indent="-838200" algn="l">
              <a:spcBef>
                <a:spcPts val="1920"/>
              </a:spcBef>
              <a:spcAft>
                <a:spcPts val="0"/>
              </a:spcAft>
              <a:buClr>
                <a:schemeClr val="dk1"/>
              </a:buClr>
              <a:buSzPts val="9600"/>
              <a:buChar char="–"/>
              <a:defRPr sz="9600"/>
            </a:lvl2pPr>
            <a:lvl3pPr marL="1371600" lvl="2" indent="-774700" algn="l">
              <a:spcBef>
                <a:spcPts val="1720"/>
              </a:spcBef>
              <a:spcAft>
                <a:spcPts val="0"/>
              </a:spcAft>
              <a:buClr>
                <a:schemeClr val="dk1"/>
              </a:buClr>
              <a:buSzPts val="8600"/>
              <a:buChar char="•"/>
              <a:defRPr sz="8600"/>
            </a:lvl3pPr>
            <a:lvl4pPr marL="1828800" lvl="3" indent="-717550" algn="l">
              <a:spcBef>
                <a:spcPts val="1540"/>
              </a:spcBef>
              <a:spcAft>
                <a:spcPts val="0"/>
              </a:spcAft>
              <a:buClr>
                <a:schemeClr val="dk1"/>
              </a:buClr>
              <a:buSzPts val="7700"/>
              <a:buChar char="–"/>
              <a:defRPr sz="7700"/>
            </a:lvl4pPr>
            <a:lvl5pPr marL="2286000" lvl="4" indent="-717550" algn="l">
              <a:spcBef>
                <a:spcPts val="1540"/>
              </a:spcBef>
              <a:spcAft>
                <a:spcPts val="0"/>
              </a:spcAft>
              <a:buClr>
                <a:schemeClr val="dk1"/>
              </a:buClr>
              <a:buSzPts val="7700"/>
              <a:buChar char="»"/>
              <a:defRPr sz="7700"/>
            </a:lvl5pPr>
            <a:lvl6pPr marL="2743200" lvl="5" indent="-717550" algn="l">
              <a:spcBef>
                <a:spcPts val="1540"/>
              </a:spcBef>
              <a:spcAft>
                <a:spcPts val="0"/>
              </a:spcAft>
              <a:buClr>
                <a:schemeClr val="dk1"/>
              </a:buClr>
              <a:buSzPts val="7700"/>
              <a:buChar char="•"/>
              <a:defRPr sz="7700"/>
            </a:lvl6pPr>
            <a:lvl7pPr marL="3200400" lvl="6" indent="-717550" algn="l">
              <a:spcBef>
                <a:spcPts val="1540"/>
              </a:spcBef>
              <a:spcAft>
                <a:spcPts val="0"/>
              </a:spcAft>
              <a:buClr>
                <a:schemeClr val="dk1"/>
              </a:buClr>
              <a:buSzPts val="7700"/>
              <a:buChar char="•"/>
              <a:defRPr sz="7700"/>
            </a:lvl7pPr>
            <a:lvl8pPr marL="3657600" lvl="7" indent="-717550" algn="l">
              <a:spcBef>
                <a:spcPts val="1540"/>
              </a:spcBef>
              <a:spcAft>
                <a:spcPts val="0"/>
              </a:spcAft>
              <a:buClr>
                <a:schemeClr val="dk1"/>
              </a:buClr>
              <a:buSzPts val="7700"/>
              <a:buChar char="•"/>
              <a:defRPr sz="7700"/>
            </a:lvl8pPr>
            <a:lvl9pPr marL="4114800" lvl="8" indent="-717550" algn="l">
              <a:spcBef>
                <a:spcPts val="1540"/>
              </a:spcBef>
              <a:spcAft>
                <a:spcPts val="0"/>
              </a:spcAft>
              <a:buClr>
                <a:schemeClr val="dk1"/>
              </a:buClr>
              <a:buSzPts val="7700"/>
              <a:buChar char="•"/>
              <a:defRPr sz="7700"/>
            </a:lvl9pPr>
          </a:lstStyle>
          <a:p>
            <a:endParaRPr/>
          </a:p>
        </p:txBody>
      </p:sp>
      <p:sp>
        <p:nvSpPr>
          <p:cNvPr id="46" name="Google Shape;46;p6"/>
          <p:cNvSpPr txBox="1">
            <a:spLocks noGrp="1"/>
          </p:cNvSpPr>
          <p:nvPr>
            <p:ph type="dt" idx="10"/>
          </p:nvPr>
        </p:nvSpPr>
        <p:spPr>
          <a:xfrm>
            <a:off x="2194560" y="30510481"/>
            <a:ext cx="10241280" cy="1752600"/>
          </a:xfrm>
          <a:prstGeom prst="rect">
            <a:avLst/>
          </a:prstGeom>
          <a:noFill/>
          <a:ln>
            <a:noFill/>
          </a:ln>
        </p:spPr>
        <p:txBody>
          <a:bodyPr spcFirstLastPara="1" wrap="square" lIns="438900" tIns="219450" rIns="438900" bIns="21945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14996159" y="30510481"/>
            <a:ext cx="13898880" cy="1752600"/>
          </a:xfrm>
          <a:prstGeom prst="rect">
            <a:avLst/>
          </a:prstGeom>
          <a:noFill/>
          <a:ln>
            <a:noFill/>
          </a:ln>
        </p:spPr>
        <p:txBody>
          <a:bodyPr spcFirstLastPara="1" wrap="square" lIns="438900" tIns="219450" rIns="438900" bIns="21945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31455359" y="30510481"/>
            <a:ext cx="10241280" cy="1752600"/>
          </a:xfrm>
          <a:prstGeom prst="rect">
            <a:avLst/>
          </a:prstGeom>
          <a:noFill/>
          <a:ln>
            <a:noFill/>
          </a:ln>
        </p:spPr>
        <p:txBody>
          <a:bodyPr spcFirstLastPara="1" wrap="square" lIns="438900" tIns="219450" rIns="438900" bIns="21945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2194560" y="1318262"/>
            <a:ext cx="39502081" cy="5486400"/>
          </a:xfrm>
          <a:prstGeom prst="rect">
            <a:avLst/>
          </a:prstGeom>
          <a:noFill/>
          <a:ln>
            <a:noFill/>
          </a:ln>
        </p:spPr>
        <p:txBody>
          <a:bodyPr spcFirstLastPara="1" wrap="square" lIns="438900" tIns="219450" rIns="438900" bIns="21945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2194560" y="30510481"/>
            <a:ext cx="10241280" cy="1752600"/>
          </a:xfrm>
          <a:prstGeom prst="rect">
            <a:avLst/>
          </a:prstGeom>
          <a:noFill/>
          <a:ln>
            <a:noFill/>
          </a:ln>
        </p:spPr>
        <p:txBody>
          <a:bodyPr spcFirstLastPara="1" wrap="square" lIns="438900" tIns="219450" rIns="438900" bIns="21945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14996159" y="30510481"/>
            <a:ext cx="13898880" cy="1752600"/>
          </a:xfrm>
          <a:prstGeom prst="rect">
            <a:avLst/>
          </a:prstGeom>
          <a:noFill/>
          <a:ln>
            <a:noFill/>
          </a:ln>
        </p:spPr>
        <p:txBody>
          <a:bodyPr spcFirstLastPara="1" wrap="square" lIns="438900" tIns="219450" rIns="438900" bIns="21945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31455359" y="30510481"/>
            <a:ext cx="10241280" cy="1752600"/>
          </a:xfrm>
          <a:prstGeom prst="rect">
            <a:avLst/>
          </a:prstGeom>
          <a:noFill/>
          <a:ln>
            <a:noFill/>
          </a:ln>
        </p:spPr>
        <p:txBody>
          <a:bodyPr spcFirstLastPara="1" wrap="square" lIns="438900" tIns="219450" rIns="438900" bIns="21945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2194560" y="30510481"/>
            <a:ext cx="10241280" cy="1752600"/>
          </a:xfrm>
          <a:prstGeom prst="rect">
            <a:avLst/>
          </a:prstGeom>
          <a:noFill/>
          <a:ln>
            <a:noFill/>
          </a:ln>
        </p:spPr>
        <p:txBody>
          <a:bodyPr spcFirstLastPara="1" wrap="square" lIns="438900" tIns="219450" rIns="438900" bIns="21945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14996159" y="30510481"/>
            <a:ext cx="13898880" cy="1752600"/>
          </a:xfrm>
          <a:prstGeom prst="rect">
            <a:avLst/>
          </a:prstGeom>
          <a:noFill/>
          <a:ln>
            <a:noFill/>
          </a:ln>
        </p:spPr>
        <p:txBody>
          <a:bodyPr spcFirstLastPara="1" wrap="square" lIns="438900" tIns="219450" rIns="438900" bIns="21945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31455359" y="30510481"/>
            <a:ext cx="10241280" cy="1752600"/>
          </a:xfrm>
          <a:prstGeom prst="rect">
            <a:avLst/>
          </a:prstGeom>
          <a:noFill/>
          <a:ln>
            <a:noFill/>
          </a:ln>
        </p:spPr>
        <p:txBody>
          <a:bodyPr spcFirstLastPara="1" wrap="square" lIns="438900" tIns="219450" rIns="438900" bIns="21945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2194563" y="1310640"/>
            <a:ext cx="14439902" cy="5577840"/>
          </a:xfrm>
          <a:prstGeom prst="rect">
            <a:avLst/>
          </a:prstGeom>
          <a:noFill/>
          <a:ln>
            <a:noFill/>
          </a:ln>
        </p:spPr>
        <p:txBody>
          <a:bodyPr spcFirstLastPara="1" wrap="square" lIns="438900" tIns="219450" rIns="438900" bIns="219450" anchor="b" anchorCtr="0">
            <a:noAutofit/>
          </a:bodyPr>
          <a:lstStyle>
            <a:lvl1pPr lvl="0" algn="l">
              <a:spcBef>
                <a:spcPts val="0"/>
              </a:spcBef>
              <a:spcAft>
                <a:spcPts val="0"/>
              </a:spcAft>
              <a:buClr>
                <a:schemeClr val="dk1"/>
              </a:buClr>
              <a:buSzPts val="9600"/>
              <a:buFont typeface="Calibri"/>
              <a:buNone/>
              <a:defRPr sz="96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17160241" y="1310643"/>
            <a:ext cx="24536399" cy="28094942"/>
          </a:xfrm>
          <a:prstGeom prst="rect">
            <a:avLst/>
          </a:prstGeom>
          <a:noFill/>
          <a:ln>
            <a:noFill/>
          </a:ln>
        </p:spPr>
        <p:txBody>
          <a:bodyPr spcFirstLastPara="1" wrap="square" lIns="438900" tIns="219450" rIns="438900" bIns="219450" anchor="t" anchorCtr="0">
            <a:noAutofit/>
          </a:bodyPr>
          <a:lstStyle>
            <a:lvl1pPr marL="457200" lvl="0" indent="-1206500" algn="l">
              <a:spcBef>
                <a:spcPts val="3080"/>
              </a:spcBef>
              <a:spcAft>
                <a:spcPts val="0"/>
              </a:spcAft>
              <a:buClr>
                <a:schemeClr val="dk1"/>
              </a:buClr>
              <a:buSzPts val="15400"/>
              <a:buChar char="•"/>
              <a:defRPr sz="15400"/>
            </a:lvl1pPr>
            <a:lvl2pPr marL="914400" lvl="1" indent="-1079500" algn="l">
              <a:spcBef>
                <a:spcPts val="2680"/>
              </a:spcBef>
              <a:spcAft>
                <a:spcPts val="0"/>
              </a:spcAft>
              <a:buClr>
                <a:schemeClr val="dk1"/>
              </a:buClr>
              <a:buSzPts val="13400"/>
              <a:buChar char="–"/>
              <a:defRPr sz="13400"/>
            </a:lvl2pPr>
            <a:lvl3pPr marL="1371600" lvl="2" indent="-958850" algn="l">
              <a:spcBef>
                <a:spcPts val="2300"/>
              </a:spcBef>
              <a:spcAft>
                <a:spcPts val="0"/>
              </a:spcAft>
              <a:buClr>
                <a:schemeClr val="dk1"/>
              </a:buClr>
              <a:buSzPts val="11500"/>
              <a:buChar char="•"/>
              <a:defRPr sz="11500"/>
            </a:lvl3pPr>
            <a:lvl4pPr marL="1828800" lvl="3" indent="-838200" algn="l">
              <a:spcBef>
                <a:spcPts val="1920"/>
              </a:spcBef>
              <a:spcAft>
                <a:spcPts val="0"/>
              </a:spcAft>
              <a:buClr>
                <a:schemeClr val="dk1"/>
              </a:buClr>
              <a:buSzPts val="9600"/>
              <a:buChar char="–"/>
              <a:defRPr sz="9600"/>
            </a:lvl4pPr>
            <a:lvl5pPr marL="2286000" lvl="4" indent="-838200" algn="l">
              <a:spcBef>
                <a:spcPts val="1920"/>
              </a:spcBef>
              <a:spcAft>
                <a:spcPts val="0"/>
              </a:spcAft>
              <a:buClr>
                <a:schemeClr val="dk1"/>
              </a:buClr>
              <a:buSzPts val="9600"/>
              <a:buChar char="»"/>
              <a:defRPr sz="9600"/>
            </a:lvl5pPr>
            <a:lvl6pPr marL="2743200" lvl="5" indent="-838200" algn="l">
              <a:spcBef>
                <a:spcPts val="1920"/>
              </a:spcBef>
              <a:spcAft>
                <a:spcPts val="0"/>
              </a:spcAft>
              <a:buClr>
                <a:schemeClr val="dk1"/>
              </a:buClr>
              <a:buSzPts val="9600"/>
              <a:buChar char="•"/>
              <a:defRPr sz="9600"/>
            </a:lvl6pPr>
            <a:lvl7pPr marL="3200400" lvl="6" indent="-838200" algn="l">
              <a:spcBef>
                <a:spcPts val="1920"/>
              </a:spcBef>
              <a:spcAft>
                <a:spcPts val="0"/>
              </a:spcAft>
              <a:buClr>
                <a:schemeClr val="dk1"/>
              </a:buClr>
              <a:buSzPts val="9600"/>
              <a:buChar char="•"/>
              <a:defRPr sz="9600"/>
            </a:lvl7pPr>
            <a:lvl8pPr marL="3657600" lvl="7" indent="-838200" algn="l">
              <a:spcBef>
                <a:spcPts val="1920"/>
              </a:spcBef>
              <a:spcAft>
                <a:spcPts val="0"/>
              </a:spcAft>
              <a:buClr>
                <a:schemeClr val="dk1"/>
              </a:buClr>
              <a:buSzPts val="9600"/>
              <a:buChar char="•"/>
              <a:defRPr sz="9600"/>
            </a:lvl8pPr>
            <a:lvl9pPr marL="4114800" lvl="8" indent="-838200" algn="l">
              <a:spcBef>
                <a:spcPts val="1920"/>
              </a:spcBef>
              <a:spcAft>
                <a:spcPts val="0"/>
              </a:spcAft>
              <a:buClr>
                <a:schemeClr val="dk1"/>
              </a:buClr>
              <a:buSzPts val="9600"/>
              <a:buChar char="•"/>
              <a:defRPr sz="9600"/>
            </a:lvl9pPr>
          </a:lstStyle>
          <a:p>
            <a:endParaRPr/>
          </a:p>
        </p:txBody>
      </p:sp>
      <p:sp>
        <p:nvSpPr>
          <p:cNvPr id="61" name="Google Shape;61;p9"/>
          <p:cNvSpPr txBox="1">
            <a:spLocks noGrp="1"/>
          </p:cNvSpPr>
          <p:nvPr>
            <p:ph type="body" idx="2"/>
          </p:nvPr>
        </p:nvSpPr>
        <p:spPr>
          <a:xfrm>
            <a:off x="2194563" y="6888483"/>
            <a:ext cx="14439902" cy="22517102"/>
          </a:xfrm>
          <a:prstGeom prst="rect">
            <a:avLst/>
          </a:prstGeom>
          <a:noFill/>
          <a:ln>
            <a:noFill/>
          </a:ln>
        </p:spPr>
        <p:txBody>
          <a:bodyPr spcFirstLastPara="1" wrap="square" lIns="438900" tIns="219450" rIns="438900" bIns="219450" anchor="t" anchorCtr="0">
            <a:noAutofit/>
          </a:bodyPr>
          <a:lstStyle>
            <a:lvl1pPr marL="457200" lvl="0" indent="-228600" algn="l">
              <a:spcBef>
                <a:spcPts val="1340"/>
              </a:spcBef>
              <a:spcAft>
                <a:spcPts val="0"/>
              </a:spcAft>
              <a:buClr>
                <a:schemeClr val="dk1"/>
              </a:buClr>
              <a:buSzPts val="6700"/>
              <a:buNone/>
              <a:defRPr sz="6700"/>
            </a:lvl1pPr>
            <a:lvl2pPr marL="914400" lvl="1" indent="-228600" algn="l">
              <a:spcBef>
                <a:spcPts val="1160"/>
              </a:spcBef>
              <a:spcAft>
                <a:spcPts val="0"/>
              </a:spcAft>
              <a:buClr>
                <a:schemeClr val="dk1"/>
              </a:buClr>
              <a:buSzPts val="5800"/>
              <a:buNone/>
              <a:defRPr sz="5800"/>
            </a:lvl2pPr>
            <a:lvl3pPr marL="1371600" lvl="2" indent="-228600" algn="l">
              <a:spcBef>
                <a:spcPts val="960"/>
              </a:spcBef>
              <a:spcAft>
                <a:spcPts val="0"/>
              </a:spcAft>
              <a:buClr>
                <a:schemeClr val="dk1"/>
              </a:buClr>
              <a:buSzPts val="4800"/>
              <a:buNone/>
              <a:defRPr sz="4800"/>
            </a:lvl3pPr>
            <a:lvl4pPr marL="1828800" lvl="3" indent="-228600" algn="l">
              <a:spcBef>
                <a:spcPts val="860"/>
              </a:spcBef>
              <a:spcAft>
                <a:spcPts val="0"/>
              </a:spcAft>
              <a:buClr>
                <a:schemeClr val="dk1"/>
              </a:buClr>
              <a:buSzPts val="4300"/>
              <a:buNone/>
              <a:defRPr sz="4300"/>
            </a:lvl4pPr>
            <a:lvl5pPr marL="2286000" lvl="4" indent="-228600" algn="l">
              <a:spcBef>
                <a:spcPts val="860"/>
              </a:spcBef>
              <a:spcAft>
                <a:spcPts val="0"/>
              </a:spcAft>
              <a:buClr>
                <a:schemeClr val="dk1"/>
              </a:buClr>
              <a:buSzPts val="4300"/>
              <a:buNone/>
              <a:defRPr sz="4300"/>
            </a:lvl5pPr>
            <a:lvl6pPr marL="2743200" lvl="5" indent="-228600" algn="l">
              <a:spcBef>
                <a:spcPts val="860"/>
              </a:spcBef>
              <a:spcAft>
                <a:spcPts val="0"/>
              </a:spcAft>
              <a:buClr>
                <a:schemeClr val="dk1"/>
              </a:buClr>
              <a:buSzPts val="4300"/>
              <a:buNone/>
              <a:defRPr sz="4300"/>
            </a:lvl6pPr>
            <a:lvl7pPr marL="3200400" lvl="6" indent="-228600" algn="l">
              <a:spcBef>
                <a:spcPts val="860"/>
              </a:spcBef>
              <a:spcAft>
                <a:spcPts val="0"/>
              </a:spcAft>
              <a:buClr>
                <a:schemeClr val="dk1"/>
              </a:buClr>
              <a:buSzPts val="4300"/>
              <a:buNone/>
              <a:defRPr sz="4300"/>
            </a:lvl7pPr>
            <a:lvl8pPr marL="3657600" lvl="7" indent="-228600" algn="l">
              <a:spcBef>
                <a:spcPts val="860"/>
              </a:spcBef>
              <a:spcAft>
                <a:spcPts val="0"/>
              </a:spcAft>
              <a:buClr>
                <a:schemeClr val="dk1"/>
              </a:buClr>
              <a:buSzPts val="4300"/>
              <a:buNone/>
              <a:defRPr sz="4300"/>
            </a:lvl8pPr>
            <a:lvl9pPr marL="4114800" lvl="8" indent="-228600" algn="l">
              <a:spcBef>
                <a:spcPts val="860"/>
              </a:spcBef>
              <a:spcAft>
                <a:spcPts val="0"/>
              </a:spcAft>
              <a:buClr>
                <a:schemeClr val="dk1"/>
              </a:buClr>
              <a:buSzPts val="4300"/>
              <a:buNone/>
              <a:defRPr sz="4300"/>
            </a:lvl9pPr>
          </a:lstStyle>
          <a:p>
            <a:endParaRPr/>
          </a:p>
        </p:txBody>
      </p:sp>
      <p:sp>
        <p:nvSpPr>
          <p:cNvPr id="62" name="Google Shape;62;p9"/>
          <p:cNvSpPr txBox="1">
            <a:spLocks noGrp="1"/>
          </p:cNvSpPr>
          <p:nvPr>
            <p:ph type="dt" idx="10"/>
          </p:nvPr>
        </p:nvSpPr>
        <p:spPr>
          <a:xfrm>
            <a:off x="2194560" y="30510481"/>
            <a:ext cx="10241280" cy="1752600"/>
          </a:xfrm>
          <a:prstGeom prst="rect">
            <a:avLst/>
          </a:prstGeom>
          <a:noFill/>
          <a:ln>
            <a:noFill/>
          </a:ln>
        </p:spPr>
        <p:txBody>
          <a:bodyPr spcFirstLastPara="1" wrap="square" lIns="438900" tIns="219450" rIns="438900" bIns="21945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14996159" y="30510481"/>
            <a:ext cx="13898880" cy="1752600"/>
          </a:xfrm>
          <a:prstGeom prst="rect">
            <a:avLst/>
          </a:prstGeom>
          <a:noFill/>
          <a:ln>
            <a:noFill/>
          </a:ln>
        </p:spPr>
        <p:txBody>
          <a:bodyPr spcFirstLastPara="1" wrap="square" lIns="438900" tIns="219450" rIns="438900" bIns="21945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31455359" y="30510481"/>
            <a:ext cx="10241280" cy="1752600"/>
          </a:xfrm>
          <a:prstGeom prst="rect">
            <a:avLst/>
          </a:prstGeom>
          <a:noFill/>
          <a:ln>
            <a:noFill/>
          </a:ln>
        </p:spPr>
        <p:txBody>
          <a:bodyPr spcFirstLastPara="1" wrap="square" lIns="438900" tIns="219450" rIns="438900" bIns="21945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8602982" y="23042880"/>
            <a:ext cx="26334721" cy="2720342"/>
          </a:xfrm>
          <a:prstGeom prst="rect">
            <a:avLst/>
          </a:prstGeom>
          <a:noFill/>
          <a:ln>
            <a:noFill/>
          </a:ln>
        </p:spPr>
        <p:txBody>
          <a:bodyPr spcFirstLastPara="1" wrap="square" lIns="438900" tIns="219450" rIns="438900" bIns="219450" anchor="b" anchorCtr="0">
            <a:noAutofit/>
          </a:bodyPr>
          <a:lstStyle>
            <a:lvl1pPr lvl="0" algn="l">
              <a:spcBef>
                <a:spcPts val="0"/>
              </a:spcBef>
              <a:spcAft>
                <a:spcPts val="0"/>
              </a:spcAft>
              <a:buClr>
                <a:schemeClr val="dk1"/>
              </a:buClr>
              <a:buSzPts val="9600"/>
              <a:buFont typeface="Calibri"/>
              <a:buNone/>
              <a:defRPr sz="96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8602982" y="2941320"/>
            <a:ext cx="26334721" cy="19751040"/>
          </a:xfrm>
          <a:prstGeom prst="rect">
            <a:avLst/>
          </a:prstGeom>
          <a:noFill/>
          <a:ln>
            <a:noFill/>
          </a:ln>
        </p:spPr>
        <p:txBody>
          <a:bodyPr spcFirstLastPara="1" wrap="square" lIns="438900" tIns="219450" rIns="438900" bIns="219450" anchor="t" anchorCtr="0">
            <a:noAutofit/>
          </a:bodyPr>
          <a:lstStyle>
            <a:lvl1pPr marR="0" lvl="0" algn="l" rtl="0">
              <a:spcBef>
                <a:spcPts val="3080"/>
              </a:spcBef>
              <a:spcAft>
                <a:spcPts val="0"/>
              </a:spcAft>
              <a:buClr>
                <a:schemeClr val="dk1"/>
              </a:buClr>
              <a:buSzPts val="15400"/>
              <a:buFont typeface="Arial"/>
              <a:buNone/>
              <a:defRPr sz="15400" b="0" i="0" u="none" strike="noStrike" cap="none">
                <a:solidFill>
                  <a:schemeClr val="dk1"/>
                </a:solidFill>
                <a:latin typeface="Calibri"/>
                <a:ea typeface="Calibri"/>
                <a:cs typeface="Calibri"/>
                <a:sym typeface="Calibri"/>
              </a:defRPr>
            </a:lvl1pPr>
            <a:lvl2pPr marR="0" lvl="1" algn="l" rtl="0">
              <a:spcBef>
                <a:spcPts val="2680"/>
              </a:spcBef>
              <a:spcAft>
                <a:spcPts val="0"/>
              </a:spcAft>
              <a:buClr>
                <a:schemeClr val="dk1"/>
              </a:buClr>
              <a:buSzPts val="13400"/>
              <a:buFont typeface="Arial"/>
              <a:buNone/>
              <a:defRPr sz="13400" b="0" i="0" u="none" strike="noStrike" cap="none">
                <a:solidFill>
                  <a:schemeClr val="dk1"/>
                </a:solidFill>
                <a:latin typeface="Calibri"/>
                <a:ea typeface="Calibri"/>
                <a:cs typeface="Calibri"/>
                <a:sym typeface="Calibri"/>
              </a:defRPr>
            </a:lvl2pPr>
            <a:lvl3pPr marR="0" lvl="2" algn="l" rtl="0">
              <a:spcBef>
                <a:spcPts val="2300"/>
              </a:spcBef>
              <a:spcAft>
                <a:spcPts val="0"/>
              </a:spcAft>
              <a:buClr>
                <a:schemeClr val="dk1"/>
              </a:buClr>
              <a:buSzPts val="11500"/>
              <a:buFont typeface="Arial"/>
              <a:buNone/>
              <a:defRPr sz="11500" b="0" i="0" u="none" strike="noStrike" cap="none">
                <a:solidFill>
                  <a:schemeClr val="dk1"/>
                </a:solidFill>
                <a:latin typeface="Calibri"/>
                <a:ea typeface="Calibri"/>
                <a:cs typeface="Calibri"/>
                <a:sym typeface="Calibri"/>
              </a:defRPr>
            </a:lvl3pPr>
            <a:lvl4pPr marR="0" lvl="3" algn="l" rtl="0">
              <a:spcBef>
                <a:spcPts val="1920"/>
              </a:spcBef>
              <a:spcAft>
                <a:spcPts val="0"/>
              </a:spcAft>
              <a:buClr>
                <a:schemeClr val="dk1"/>
              </a:buClr>
              <a:buSzPts val="9600"/>
              <a:buFont typeface="Arial"/>
              <a:buNone/>
              <a:defRPr sz="9600" b="0" i="0" u="none" strike="noStrike" cap="none">
                <a:solidFill>
                  <a:schemeClr val="dk1"/>
                </a:solidFill>
                <a:latin typeface="Calibri"/>
                <a:ea typeface="Calibri"/>
                <a:cs typeface="Calibri"/>
                <a:sym typeface="Calibri"/>
              </a:defRPr>
            </a:lvl4pPr>
            <a:lvl5pPr marR="0" lvl="4" algn="l" rtl="0">
              <a:spcBef>
                <a:spcPts val="1920"/>
              </a:spcBef>
              <a:spcAft>
                <a:spcPts val="0"/>
              </a:spcAft>
              <a:buClr>
                <a:schemeClr val="dk1"/>
              </a:buClr>
              <a:buSzPts val="9600"/>
              <a:buFont typeface="Arial"/>
              <a:buNone/>
              <a:defRPr sz="9600" b="0" i="0" u="none" strike="noStrike" cap="none">
                <a:solidFill>
                  <a:schemeClr val="dk1"/>
                </a:solidFill>
                <a:latin typeface="Calibri"/>
                <a:ea typeface="Calibri"/>
                <a:cs typeface="Calibri"/>
                <a:sym typeface="Calibri"/>
              </a:defRPr>
            </a:lvl5pPr>
            <a:lvl6pPr marR="0" lvl="5" algn="l" rtl="0">
              <a:spcBef>
                <a:spcPts val="1920"/>
              </a:spcBef>
              <a:spcAft>
                <a:spcPts val="0"/>
              </a:spcAft>
              <a:buClr>
                <a:schemeClr val="dk1"/>
              </a:buClr>
              <a:buSzPts val="9600"/>
              <a:buFont typeface="Arial"/>
              <a:buNone/>
              <a:defRPr sz="9600" b="0" i="0" u="none" strike="noStrike" cap="none">
                <a:solidFill>
                  <a:schemeClr val="dk1"/>
                </a:solidFill>
                <a:latin typeface="Calibri"/>
                <a:ea typeface="Calibri"/>
                <a:cs typeface="Calibri"/>
                <a:sym typeface="Calibri"/>
              </a:defRPr>
            </a:lvl6pPr>
            <a:lvl7pPr marR="0" lvl="6" algn="l" rtl="0">
              <a:spcBef>
                <a:spcPts val="1920"/>
              </a:spcBef>
              <a:spcAft>
                <a:spcPts val="0"/>
              </a:spcAft>
              <a:buClr>
                <a:schemeClr val="dk1"/>
              </a:buClr>
              <a:buSzPts val="9600"/>
              <a:buFont typeface="Arial"/>
              <a:buNone/>
              <a:defRPr sz="9600" b="0" i="0" u="none" strike="noStrike" cap="none">
                <a:solidFill>
                  <a:schemeClr val="dk1"/>
                </a:solidFill>
                <a:latin typeface="Calibri"/>
                <a:ea typeface="Calibri"/>
                <a:cs typeface="Calibri"/>
                <a:sym typeface="Calibri"/>
              </a:defRPr>
            </a:lvl7pPr>
            <a:lvl8pPr marR="0" lvl="7" algn="l" rtl="0">
              <a:spcBef>
                <a:spcPts val="1920"/>
              </a:spcBef>
              <a:spcAft>
                <a:spcPts val="0"/>
              </a:spcAft>
              <a:buClr>
                <a:schemeClr val="dk1"/>
              </a:buClr>
              <a:buSzPts val="9600"/>
              <a:buFont typeface="Arial"/>
              <a:buNone/>
              <a:defRPr sz="9600" b="0" i="0" u="none" strike="noStrike" cap="none">
                <a:solidFill>
                  <a:schemeClr val="dk1"/>
                </a:solidFill>
                <a:latin typeface="Calibri"/>
                <a:ea typeface="Calibri"/>
                <a:cs typeface="Calibri"/>
                <a:sym typeface="Calibri"/>
              </a:defRPr>
            </a:lvl8pPr>
            <a:lvl9pPr marR="0" lvl="8" algn="l" rtl="0">
              <a:spcBef>
                <a:spcPts val="1920"/>
              </a:spcBef>
              <a:spcAft>
                <a:spcPts val="0"/>
              </a:spcAft>
              <a:buClr>
                <a:schemeClr val="dk1"/>
              </a:buClr>
              <a:buSzPts val="9600"/>
              <a:buFont typeface="Arial"/>
              <a:buNone/>
              <a:defRPr sz="9600" b="0" i="0" u="none" strike="noStrike" cap="none">
                <a:solidFill>
                  <a:schemeClr val="dk1"/>
                </a:solidFill>
                <a:latin typeface="Calibri"/>
                <a:ea typeface="Calibri"/>
                <a:cs typeface="Calibri"/>
                <a:sym typeface="Calibri"/>
              </a:defRPr>
            </a:lvl9pPr>
          </a:lstStyle>
          <a:p>
            <a:endParaRPr/>
          </a:p>
        </p:txBody>
      </p:sp>
      <p:sp>
        <p:nvSpPr>
          <p:cNvPr id="68" name="Google Shape;68;p10"/>
          <p:cNvSpPr txBox="1">
            <a:spLocks noGrp="1"/>
          </p:cNvSpPr>
          <p:nvPr>
            <p:ph type="body" idx="1"/>
          </p:nvPr>
        </p:nvSpPr>
        <p:spPr>
          <a:xfrm>
            <a:off x="8602982" y="25763222"/>
            <a:ext cx="26334721" cy="3863338"/>
          </a:xfrm>
          <a:prstGeom prst="rect">
            <a:avLst/>
          </a:prstGeom>
          <a:noFill/>
          <a:ln>
            <a:noFill/>
          </a:ln>
        </p:spPr>
        <p:txBody>
          <a:bodyPr spcFirstLastPara="1" wrap="square" lIns="438900" tIns="219450" rIns="438900" bIns="219450" anchor="t" anchorCtr="0">
            <a:noAutofit/>
          </a:bodyPr>
          <a:lstStyle>
            <a:lvl1pPr marL="457200" lvl="0" indent="-228600" algn="l">
              <a:spcBef>
                <a:spcPts val="1340"/>
              </a:spcBef>
              <a:spcAft>
                <a:spcPts val="0"/>
              </a:spcAft>
              <a:buClr>
                <a:schemeClr val="dk1"/>
              </a:buClr>
              <a:buSzPts val="6700"/>
              <a:buNone/>
              <a:defRPr sz="6700"/>
            </a:lvl1pPr>
            <a:lvl2pPr marL="914400" lvl="1" indent="-228600" algn="l">
              <a:spcBef>
                <a:spcPts val="1160"/>
              </a:spcBef>
              <a:spcAft>
                <a:spcPts val="0"/>
              </a:spcAft>
              <a:buClr>
                <a:schemeClr val="dk1"/>
              </a:buClr>
              <a:buSzPts val="5800"/>
              <a:buNone/>
              <a:defRPr sz="5800"/>
            </a:lvl2pPr>
            <a:lvl3pPr marL="1371600" lvl="2" indent="-228600" algn="l">
              <a:spcBef>
                <a:spcPts val="960"/>
              </a:spcBef>
              <a:spcAft>
                <a:spcPts val="0"/>
              </a:spcAft>
              <a:buClr>
                <a:schemeClr val="dk1"/>
              </a:buClr>
              <a:buSzPts val="4800"/>
              <a:buNone/>
              <a:defRPr sz="4800"/>
            </a:lvl3pPr>
            <a:lvl4pPr marL="1828800" lvl="3" indent="-228600" algn="l">
              <a:spcBef>
                <a:spcPts val="860"/>
              </a:spcBef>
              <a:spcAft>
                <a:spcPts val="0"/>
              </a:spcAft>
              <a:buClr>
                <a:schemeClr val="dk1"/>
              </a:buClr>
              <a:buSzPts val="4300"/>
              <a:buNone/>
              <a:defRPr sz="4300"/>
            </a:lvl4pPr>
            <a:lvl5pPr marL="2286000" lvl="4" indent="-228600" algn="l">
              <a:spcBef>
                <a:spcPts val="860"/>
              </a:spcBef>
              <a:spcAft>
                <a:spcPts val="0"/>
              </a:spcAft>
              <a:buClr>
                <a:schemeClr val="dk1"/>
              </a:buClr>
              <a:buSzPts val="4300"/>
              <a:buNone/>
              <a:defRPr sz="4300"/>
            </a:lvl5pPr>
            <a:lvl6pPr marL="2743200" lvl="5" indent="-228600" algn="l">
              <a:spcBef>
                <a:spcPts val="860"/>
              </a:spcBef>
              <a:spcAft>
                <a:spcPts val="0"/>
              </a:spcAft>
              <a:buClr>
                <a:schemeClr val="dk1"/>
              </a:buClr>
              <a:buSzPts val="4300"/>
              <a:buNone/>
              <a:defRPr sz="4300"/>
            </a:lvl6pPr>
            <a:lvl7pPr marL="3200400" lvl="6" indent="-228600" algn="l">
              <a:spcBef>
                <a:spcPts val="860"/>
              </a:spcBef>
              <a:spcAft>
                <a:spcPts val="0"/>
              </a:spcAft>
              <a:buClr>
                <a:schemeClr val="dk1"/>
              </a:buClr>
              <a:buSzPts val="4300"/>
              <a:buNone/>
              <a:defRPr sz="4300"/>
            </a:lvl7pPr>
            <a:lvl8pPr marL="3657600" lvl="7" indent="-228600" algn="l">
              <a:spcBef>
                <a:spcPts val="860"/>
              </a:spcBef>
              <a:spcAft>
                <a:spcPts val="0"/>
              </a:spcAft>
              <a:buClr>
                <a:schemeClr val="dk1"/>
              </a:buClr>
              <a:buSzPts val="4300"/>
              <a:buNone/>
              <a:defRPr sz="4300"/>
            </a:lvl8pPr>
            <a:lvl9pPr marL="4114800" lvl="8" indent="-228600" algn="l">
              <a:spcBef>
                <a:spcPts val="860"/>
              </a:spcBef>
              <a:spcAft>
                <a:spcPts val="0"/>
              </a:spcAft>
              <a:buClr>
                <a:schemeClr val="dk1"/>
              </a:buClr>
              <a:buSzPts val="4300"/>
              <a:buNone/>
              <a:defRPr sz="4300"/>
            </a:lvl9pPr>
          </a:lstStyle>
          <a:p>
            <a:endParaRPr/>
          </a:p>
        </p:txBody>
      </p:sp>
      <p:sp>
        <p:nvSpPr>
          <p:cNvPr id="69" name="Google Shape;69;p10"/>
          <p:cNvSpPr txBox="1">
            <a:spLocks noGrp="1"/>
          </p:cNvSpPr>
          <p:nvPr>
            <p:ph type="dt" idx="10"/>
          </p:nvPr>
        </p:nvSpPr>
        <p:spPr>
          <a:xfrm>
            <a:off x="2194560" y="30510481"/>
            <a:ext cx="10241280" cy="1752600"/>
          </a:xfrm>
          <a:prstGeom prst="rect">
            <a:avLst/>
          </a:prstGeom>
          <a:noFill/>
          <a:ln>
            <a:noFill/>
          </a:ln>
        </p:spPr>
        <p:txBody>
          <a:bodyPr spcFirstLastPara="1" wrap="square" lIns="438900" tIns="219450" rIns="438900" bIns="21945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14996159" y="30510481"/>
            <a:ext cx="13898880" cy="1752600"/>
          </a:xfrm>
          <a:prstGeom prst="rect">
            <a:avLst/>
          </a:prstGeom>
          <a:noFill/>
          <a:ln>
            <a:noFill/>
          </a:ln>
        </p:spPr>
        <p:txBody>
          <a:bodyPr spcFirstLastPara="1" wrap="square" lIns="438900" tIns="219450" rIns="438900" bIns="21945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31455359" y="30510481"/>
            <a:ext cx="10241280" cy="1752600"/>
          </a:xfrm>
          <a:prstGeom prst="rect">
            <a:avLst/>
          </a:prstGeom>
          <a:noFill/>
          <a:ln>
            <a:noFill/>
          </a:ln>
        </p:spPr>
        <p:txBody>
          <a:bodyPr spcFirstLastPara="1" wrap="square" lIns="438900" tIns="219450" rIns="438900" bIns="21945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3062"/>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2194560" y="1318262"/>
            <a:ext cx="39502081" cy="5486400"/>
          </a:xfrm>
          <a:prstGeom prst="rect">
            <a:avLst/>
          </a:prstGeom>
          <a:noFill/>
          <a:ln>
            <a:noFill/>
          </a:ln>
        </p:spPr>
        <p:txBody>
          <a:bodyPr spcFirstLastPara="1" wrap="square" lIns="438900" tIns="219450" rIns="438900" bIns="219450" anchor="ctr" anchorCtr="0">
            <a:noAutofit/>
          </a:bodyPr>
          <a:lstStyle>
            <a:lvl1pPr marR="0" lvl="0" algn="ctr" rtl="0">
              <a:spcBef>
                <a:spcPts val="0"/>
              </a:spcBef>
              <a:spcAft>
                <a:spcPts val="0"/>
              </a:spcAft>
              <a:buClr>
                <a:schemeClr val="dk1"/>
              </a:buClr>
              <a:buSzPts val="21100"/>
              <a:buFont typeface="Calibri"/>
              <a:buNone/>
              <a:defRPr sz="211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2194560" y="7680963"/>
            <a:ext cx="39502081" cy="21724621"/>
          </a:xfrm>
          <a:prstGeom prst="rect">
            <a:avLst/>
          </a:prstGeom>
          <a:noFill/>
          <a:ln>
            <a:noFill/>
          </a:ln>
        </p:spPr>
        <p:txBody>
          <a:bodyPr spcFirstLastPara="1" wrap="square" lIns="438900" tIns="219450" rIns="438900" bIns="219450" anchor="t" anchorCtr="0">
            <a:noAutofit/>
          </a:bodyPr>
          <a:lstStyle>
            <a:lvl1pPr marL="457200" marR="0" lvl="0" indent="-1206500" algn="l" rtl="0">
              <a:spcBef>
                <a:spcPts val="3080"/>
              </a:spcBef>
              <a:spcAft>
                <a:spcPts val="0"/>
              </a:spcAft>
              <a:buClr>
                <a:schemeClr val="dk1"/>
              </a:buClr>
              <a:buSzPts val="15400"/>
              <a:buFont typeface="Arial"/>
              <a:buChar char="•"/>
              <a:defRPr sz="15400" b="0" i="0" u="none" strike="noStrike" cap="none">
                <a:solidFill>
                  <a:schemeClr val="dk1"/>
                </a:solidFill>
                <a:latin typeface="Calibri"/>
                <a:ea typeface="Calibri"/>
                <a:cs typeface="Calibri"/>
                <a:sym typeface="Calibri"/>
              </a:defRPr>
            </a:lvl1pPr>
            <a:lvl2pPr marL="914400" marR="0" lvl="1" indent="-1079500" algn="l" rtl="0">
              <a:spcBef>
                <a:spcPts val="2680"/>
              </a:spcBef>
              <a:spcAft>
                <a:spcPts val="0"/>
              </a:spcAft>
              <a:buClr>
                <a:schemeClr val="dk1"/>
              </a:buClr>
              <a:buSzPts val="13400"/>
              <a:buFont typeface="Arial"/>
              <a:buChar char="–"/>
              <a:defRPr sz="13400" b="0" i="0" u="none" strike="noStrike" cap="none">
                <a:solidFill>
                  <a:schemeClr val="dk1"/>
                </a:solidFill>
                <a:latin typeface="Calibri"/>
                <a:ea typeface="Calibri"/>
                <a:cs typeface="Calibri"/>
                <a:sym typeface="Calibri"/>
              </a:defRPr>
            </a:lvl2pPr>
            <a:lvl3pPr marL="1371600" marR="0" lvl="2" indent="-958850" algn="l" rtl="0">
              <a:spcBef>
                <a:spcPts val="2300"/>
              </a:spcBef>
              <a:spcAft>
                <a:spcPts val="0"/>
              </a:spcAft>
              <a:buClr>
                <a:schemeClr val="dk1"/>
              </a:buClr>
              <a:buSzPts val="11500"/>
              <a:buFont typeface="Arial"/>
              <a:buChar char="•"/>
              <a:defRPr sz="11500" b="0" i="0" u="none" strike="noStrike" cap="none">
                <a:solidFill>
                  <a:schemeClr val="dk1"/>
                </a:solidFill>
                <a:latin typeface="Calibri"/>
                <a:ea typeface="Calibri"/>
                <a:cs typeface="Calibri"/>
                <a:sym typeface="Calibri"/>
              </a:defRPr>
            </a:lvl3pPr>
            <a:lvl4pPr marL="1828800" marR="0" lvl="3"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4pPr>
            <a:lvl5pPr marL="2286000" marR="0" lvl="4"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5pPr>
            <a:lvl6pPr marL="2743200" marR="0" lvl="5"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6pPr>
            <a:lvl7pPr marL="3200400" marR="0" lvl="6"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7pPr>
            <a:lvl8pPr marL="3657600" marR="0" lvl="7"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8pPr>
            <a:lvl9pPr marL="4114800" marR="0" lvl="8"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2194560" y="30510481"/>
            <a:ext cx="10241280" cy="1752600"/>
          </a:xfrm>
          <a:prstGeom prst="rect">
            <a:avLst/>
          </a:prstGeom>
          <a:noFill/>
          <a:ln>
            <a:noFill/>
          </a:ln>
        </p:spPr>
        <p:txBody>
          <a:bodyPr spcFirstLastPara="1" wrap="square" lIns="438900" tIns="219450" rIns="438900" bIns="219450" anchor="ctr" anchorCtr="0">
            <a:noAutofit/>
          </a:bodyPr>
          <a:lstStyle>
            <a:lvl1pPr marR="0" lvl="0" algn="l" rtl="0">
              <a:spcBef>
                <a:spcPts val="0"/>
              </a:spcBef>
              <a:spcAft>
                <a:spcPts val="0"/>
              </a:spcAft>
              <a:buSzPts val="1400"/>
              <a:buNone/>
              <a:defRPr sz="58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14996159" y="30510481"/>
            <a:ext cx="13898880" cy="1752600"/>
          </a:xfrm>
          <a:prstGeom prst="rect">
            <a:avLst/>
          </a:prstGeom>
          <a:noFill/>
          <a:ln>
            <a:noFill/>
          </a:ln>
        </p:spPr>
        <p:txBody>
          <a:bodyPr spcFirstLastPara="1" wrap="square" lIns="438900" tIns="219450" rIns="438900" bIns="219450" anchor="ctr" anchorCtr="0">
            <a:noAutofit/>
          </a:bodyPr>
          <a:lstStyle>
            <a:lvl1pPr marR="0" lvl="0" algn="ctr" rtl="0">
              <a:spcBef>
                <a:spcPts val="0"/>
              </a:spcBef>
              <a:spcAft>
                <a:spcPts val="0"/>
              </a:spcAft>
              <a:buSzPts val="1400"/>
              <a:buNone/>
              <a:defRPr sz="58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31455359" y="30510481"/>
            <a:ext cx="10241280" cy="1752600"/>
          </a:xfrm>
          <a:prstGeom prst="rect">
            <a:avLst/>
          </a:prstGeom>
          <a:noFill/>
          <a:ln>
            <a:noFill/>
          </a:ln>
        </p:spPr>
        <p:txBody>
          <a:bodyPr spcFirstLastPara="1" wrap="square" lIns="438900" tIns="219450" rIns="438900" bIns="219450" anchor="ctr" anchorCtr="0">
            <a:noAutofit/>
          </a:bodyPr>
          <a:lstStyle>
            <a:lvl1pPr marL="0" marR="0" lvl="0" indent="0" algn="r" rtl="0">
              <a:spcBef>
                <a:spcPts val="0"/>
              </a:spcBef>
              <a:buNone/>
              <a:defRPr sz="5800" b="0" i="0" u="none" strike="noStrike" cap="none">
                <a:solidFill>
                  <a:srgbClr val="888888"/>
                </a:solidFill>
                <a:latin typeface="Calibri"/>
                <a:ea typeface="Calibri"/>
                <a:cs typeface="Calibri"/>
                <a:sym typeface="Calibri"/>
              </a:defRPr>
            </a:lvl1pPr>
            <a:lvl2pPr marL="0" marR="0" lvl="1" indent="0" algn="r" rtl="0">
              <a:spcBef>
                <a:spcPts val="0"/>
              </a:spcBef>
              <a:buNone/>
              <a:defRPr sz="5800" b="0" i="0" u="none" strike="noStrike" cap="none">
                <a:solidFill>
                  <a:srgbClr val="888888"/>
                </a:solidFill>
                <a:latin typeface="Calibri"/>
                <a:ea typeface="Calibri"/>
                <a:cs typeface="Calibri"/>
                <a:sym typeface="Calibri"/>
              </a:defRPr>
            </a:lvl2pPr>
            <a:lvl3pPr marL="0" marR="0" lvl="2" indent="0" algn="r" rtl="0">
              <a:spcBef>
                <a:spcPts val="0"/>
              </a:spcBef>
              <a:buNone/>
              <a:defRPr sz="5800" b="0" i="0" u="none" strike="noStrike" cap="none">
                <a:solidFill>
                  <a:srgbClr val="888888"/>
                </a:solidFill>
                <a:latin typeface="Calibri"/>
                <a:ea typeface="Calibri"/>
                <a:cs typeface="Calibri"/>
                <a:sym typeface="Calibri"/>
              </a:defRPr>
            </a:lvl3pPr>
            <a:lvl4pPr marL="0" marR="0" lvl="3" indent="0" algn="r" rtl="0">
              <a:spcBef>
                <a:spcPts val="0"/>
              </a:spcBef>
              <a:buNone/>
              <a:defRPr sz="5800" b="0" i="0" u="none" strike="noStrike" cap="none">
                <a:solidFill>
                  <a:srgbClr val="888888"/>
                </a:solidFill>
                <a:latin typeface="Calibri"/>
                <a:ea typeface="Calibri"/>
                <a:cs typeface="Calibri"/>
                <a:sym typeface="Calibri"/>
              </a:defRPr>
            </a:lvl4pPr>
            <a:lvl5pPr marL="0" marR="0" lvl="4" indent="0" algn="r" rtl="0">
              <a:spcBef>
                <a:spcPts val="0"/>
              </a:spcBef>
              <a:buNone/>
              <a:defRPr sz="5800" b="0" i="0" u="none" strike="noStrike" cap="none">
                <a:solidFill>
                  <a:srgbClr val="888888"/>
                </a:solidFill>
                <a:latin typeface="Calibri"/>
                <a:ea typeface="Calibri"/>
                <a:cs typeface="Calibri"/>
                <a:sym typeface="Calibri"/>
              </a:defRPr>
            </a:lvl5pPr>
            <a:lvl6pPr marL="0" marR="0" lvl="5" indent="0" algn="r" rtl="0">
              <a:spcBef>
                <a:spcPts val="0"/>
              </a:spcBef>
              <a:buNone/>
              <a:defRPr sz="5800" b="0" i="0" u="none" strike="noStrike" cap="none">
                <a:solidFill>
                  <a:srgbClr val="888888"/>
                </a:solidFill>
                <a:latin typeface="Calibri"/>
                <a:ea typeface="Calibri"/>
                <a:cs typeface="Calibri"/>
                <a:sym typeface="Calibri"/>
              </a:defRPr>
            </a:lvl6pPr>
            <a:lvl7pPr marL="0" marR="0" lvl="6" indent="0" algn="r" rtl="0">
              <a:spcBef>
                <a:spcPts val="0"/>
              </a:spcBef>
              <a:buNone/>
              <a:defRPr sz="5800" b="0" i="0" u="none" strike="noStrike" cap="none">
                <a:solidFill>
                  <a:srgbClr val="888888"/>
                </a:solidFill>
                <a:latin typeface="Calibri"/>
                <a:ea typeface="Calibri"/>
                <a:cs typeface="Calibri"/>
                <a:sym typeface="Calibri"/>
              </a:defRPr>
            </a:lvl7pPr>
            <a:lvl8pPr marL="0" marR="0" lvl="7" indent="0" algn="r" rtl="0">
              <a:spcBef>
                <a:spcPts val="0"/>
              </a:spcBef>
              <a:buNone/>
              <a:defRPr sz="5800" b="0" i="0" u="none" strike="noStrike" cap="none">
                <a:solidFill>
                  <a:srgbClr val="888888"/>
                </a:solidFill>
                <a:latin typeface="Calibri"/>
                <a:ea typeface="Calibri"/>
                <a:cs typeface="Calibri"/>
                <a:sym typeface="Calibri"/>
              </a:defRPr>
            </a:lvl8pPr>
            <a:lvl9pPr marL="0" marR="0" lvl="8" indent="0" algn="r" rtl="0">
              <a:spcBef>
                <a:spcPts val="0"/>
              </a:spcBef>
              <a:buNone/>
              <a:defRPr sz="5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0B5394"/>
            </a:gs>
            <a:gs pos="100000">
              <a:srgbClr val="162B46"/>
            </a:gs>
          </a:gsLst>
          <a:path path="circle">
            <a:fillToRect r="100000" b="100000"/>
          </a:path>
          <a:tileRect l="-100000" t="-100000"/>
        </a:gradFill>
        <a:effectLst/>
      </p:bgPr>
    </p:bg>
    <p:spTree>
      <p:nvGrpSpPr>
        <p:cNvPr id="1" name="Shape 88"/>
        <p:cNvGrpSpPr/>
        <p:nvPr/>
      </p:nvGrpSpPr>
      <p:grpSpPr>
        <a:xfrm>
          <a:off x="0" y="0"/>
          <a:ext cx="0" cy="0"/>
          <a:chOff x="0" y="0"/>
          <a:chExt cx="0" cy="0"/>
        </a:xfrm>
      </p:grpSpPr>
      <p:sp>
        <p:nvSpPr>
          <p:cNvPr id="89" name="Google Shape;89;p13"/>
          <p:cNvSpPr txBox="1"/>
          <p:nvPr/>
        </p:nvSpPr>
        <p:spPr>
          <a:xfrm>
            <a:off x="6248400" y="914400"/>
            <a:ext cx="29489400" cy="3048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8000" b="1">
                <a:solidFill>
                  <a:schemeClr val="lt1"/>
                </a:solidFill>
              </a:rPr>
              <a:t>An American AVK Automation</a:t>
            </a:r>
            <a:endParaRPr/>
          </a:p>
          <a:p>
            <a:pPr marL="0" marR="0" lvl="0" indent="0" algn="ctr" rtl="0">
              <a:spcBef>
                <a:spcPts val="0"/>
              </a:spcBef>
              <a:spcAft>
                <a:spcPts val="0"/>
              </a:spcAft>
              <a:buNone/>
            </a:pPr>
            <a:r>
              <a:rPr lang="en-US" sz="4800" b="1">
                <a:solidFill>
                  <a:schemeClr val="lt1"/>
                </a:solidFill>
              </a:rPr>
              <a:t>UNR CSE Team 29: Benjamin Estela | Sidney Inouye | Lan Le | Wen Ruan</a:t>
            </a:r>
            <a:br>
              <a:rPr lang="en-US" sz="8800" b="1" i="0" u="none" strike="noStrike" cap="none">
                <a:solidFill>
                  <a:schemeClr val="lt1"/>
                </a:solidFill>
                <a:latin typeface="Arial"/>
                <a:ea typeface="Arial"/>
                <a:cs typeface="Arial"/>
                <a:sym typeface="Arial"/>
              </a:rPr>
            </a:br>
            <a:r>
              <a:rPr lang="en-US" sz="4000" b="1">
                <a:solidFill>
                  <a:schemeClr val="lt1"/>
                </a:solidFill>
              </a:rPr>
              <a:t>Instructors: Dr. Sergiu Dascalu and Devrin Lee, UNR CSE Department	Advisors: Anne Paine, American AVK</a:t>
            </a:r>
            <a:endParaRPr sz="4000" b="1" i="0" u="none" strike="noStrike" cap="none">
              <a:solidFill>
                <a:schemeClr val="lt1"/>
              </a:solidFill>
              <a:latin typeface="Arial"/>
              <a:ea typeface="Arial"/>
              <a:cs typeface="Arial"/>
              <a:sym typeface="Arial"/>
            </a:endParaRPr>
          </a:p>
        </p:txBody>
      </p:sp>
      <p:sp>
        <p:nvSpPr>
          <p:cNvPr id="90" name="Google Shape;90;p13"/>
          <p:cNvSpPr txBox="1"/>
          <p:nvPr/>
        </p:nvSpPr>
        <p:spPr>
          <a:xfrm>
            <a:off x="1084650" y="6596500"/>
            <a:ext cx="10225710" cy="12851600"/>
          </a:xfrm>
          <a:prstGeom prst="rect">
            <a:avLst/>
          </a:prstGeom>
          <a:noFill/>
          <a:ln>
            <a:noFill/>
          </a:ln>
        </p:spPr>
        <p:txBody>
          <a:bodyPr spcFirstLastPara="1" wrap="square" lIns="91425" tIns="45700" rIns="91425" bIns="45700" anchor="t" anchorCtr="0">
            <a:noAutofit/>
          </a:bodyPr>
          <a:lstStyle/>
          <a:p>
            <a:pPr marL="0" lvl="0" indent="0" algn="just" rtl="0">
              <a:lnSpc>
                <a:spcPct val="115000"/>
              </a:lnSpc>
              <a:spcBef>
                <a:spcPts val="0"/>
              </a:spcBef>
              <a:spcAft>
                <a:spcPts val="0"/>
              </a:spcAft>
              <a:buClr>
                <a:schemeClr val="dk1"/>
              </a:buClr>
              <a:buSzPts val="1100"/>
              <a:buFont typeface="Arial"/>
              <a:buNone/>
            </a:pPr>
            <a:r>
              <a:rPr lang="en-US" sz="4000" dirty="0">
                <a:solidFill>
                  <a:srgbClr val="FFFFFF"/>
                </a:solidFill>
              </a:rPr>
              <a:t>Our team paired up with AVK, a fire hydrant manufacturing company, in order to provide them with a fire hydrant detection application. The team implemented an augmented reality mobile application that uses image recognition technology to identify fire hydrants, which then displays maintenance manuals, as shown in Figure 2, to ease the process of troubleshooting hydrants for maintenance workers out on the field. To further improve the accuracy of the image recognition algorithm, GPS coordinates are used to map locations of hydrants and confirm results from the image recognition algorithm. An application like this greatly reduces time out on the field for technician workers, which allows them to perform hydrant maintenance on a larger scale.</a:t>
            </a:r>
            <a:endParaRPr sz="4000" b="1" dirty="0">
              <a:solidFill>
                <a:srgbClr val="FFFFFF"/>
              </a:solidFill>
            </a:endParaRPr>
          </a:p>
        </p:txBody>
      </p:sp>
      <p:pic>
        <p:nvPicPr>
          <p:cNvPr id="91" name="Google Shape;91;p13" descr="Nevada_N_RGB.jpg (1800×1800)"/>
          <p:cNvPicPr preferRelativeResize="0"/>
          <p:nvPr/>
        </p:nvPicPr>
        <p:blipFill rotWithShape="1">
          <a:blip r:embed="rId3">
            <a:alphaModFix/>
          </a:blip>
          <a:srcRect/>
          <a:stretch/>
        </p:blipFill>
        <p:spPr>
          <a:xfrm>
            <a:off x="1219200" y="1066800"/>
            <a:ext cx="2940051" cy="2940051"/>
          </a:xfrm>
          <a:prstGeom prst="rect">
            <a:avLst/>
          </a:prstGeom>
          <a:noFill/>
          <a:ln>
            <a:noFill/>
          </a:ln>
        </p:spPr>
      </p:pic>
      <p:sp>
        <p:nvSpPr>
          <p:cNvPr id="92" name="Google Shape;92;p13"/>
          <p:cNvSpPr/>
          <p:nvPr/>
        </p:nvSpPr>
        <p:spPr>
          <a:xfrm>
            <a:off x="36804600" y="1066800"/>
            <a:ext cx="5562600" cy="3048000"/>
          </a:xfrm>
          <a:prstGeom prst="roundRect">
            <a:avLst>
              <a:gd name="adj" fmla="val 16667"/>
            </a:avLst>
          </a:prstGeom>
          <a:solidFill>
            <a:srgbClr val="8E7CC3"/>
          </a:solidFill>
          <a:ln w="2857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5000">
                <a:solidFill>
                  <a:schemeClr val="dk1"/>
                </a:solidFill>
                <a:latin typeface="Calibri"/>
                <a:ea typeface="Calibri"/>
                <a:cs typeface="Calibri"/>
                <a:sym typeface="Calibri"/>
              </a:rPr>
              <a:t>CSE</a:t>
            </a:r>
            <a:endParaRPr sz="15000">
              <a:solidFill>
                <a:schemeClr val="dk1"/>
              </a:solidFill>
              <a:latin typeface="Calibri"/>
              <a:ea typeface="Calibri"/>
              <a:cs typeface="Calibri"/>
              <a:sym typeface="Calibri"/>
            </a:endParaRPr>
          </a:p>
        </p:txBody>
      </p:sp>
      <p:sp>
        <p:nvSpPr>
          <p:cNvPr id="93" name="Google Shape;93;p13"/>
          <p:cNvSpPr txBox="1"/>
          <p:nvPr/>
        </p:nvSpPr>
        <p:spPr>
          <a:xfrm>
            <a:off x="1122750" y="4787900"/>
            <a:ext cx="10896600" cy="1415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8600" b="1">
                <a:solidFill>
                  <a:schemeClr val="lt1"/>
                </a:solidFill>
              </a:rPr>
              <a:t>Abstract</a:t>
            </a:r>
            <a:endParaRPr/>
          </a:p>
        </p:txBody>
      </p:sp>
      <p:sp>
        <p:nvSpPr>
          <p:cNvPr id="94" name="Google Shape;94;p13"/>
          <p:cNvSpPr txBox="1"/>
          <p:nvPr/>
        </p:nvSpPr>
        <p:spPr>
          <a:xfrm>
            <a:off x="12562875" y="4616450"/>
            <a:ext cx="17604300" cy="1415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8600" b="1">
                <a:solidFill>
                  <a:schemeClr val="lt1"/>
                </a:solidFill>
              </a:rPr>
              <a:t>User Interface</a:t>
            </a:r>
            <a:endParaRPr/>
          </a:p>
        </p:txBody>
      </p:sp>
      <p:sp>
        <p:nvSpPr>
          <p:cNvPr id="95" name="Google Shape;95;p13"/>
          <p:cNvSpPr txBox="1"/>
          <p:nvPr/>
        </p:nvSpPr>
        <p:spPr>
          <a:xfrm>
            <a:off x="12345250" y="21619434"/>
            <a:ext cx="18287700" cy="1415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8600" b="1" dirty="0">
                <a:solidFill>
                  <a:schemeClr val="lt1"/>
                </a:solidFill>
              </a:rPr>
              <a:t>Architecture and Design</a:t>
            </a:r>
            <a:endParaRPr dirty="0"/>
          </a:p>
        </p:txBody>
      </p:sp>
      <p:sp>
        <p:nvSpPr>
          <p:cNvPr id="96" name="Google Shape;96;p13"/>
          <p:cNvSpPr txBox="1"/>
          <p:nvPr/>
        </p:nvSpPr>
        <p:spPr>
          <a:xfrm>
            <a:off x="30977400" y="6495675"/>
            <a:ext cx="11619900" cy="8243100"/>
          </a:xfrm>
          <a:prstGeom prst="rect">
            <a:avLst/>
          </a:prstGeom>
          <a:noFill/>
          <a:ln>
            <a:noFill/>
          </a:ln>
        </p:spPr>
        <p:txBody>
          <a:bodyPr spcFirstLastPara="1" wrap="square" lIns="91425" tIns="45700" rIns="91425" bIns="45700" anchor="t" anchorCtr="0">
            <a:noAutofit/>
          </a:bodyPr>
          <a:lstStyle/>
          <a:p>
            <a:pPr marL="0" marR="0" lvl="0" indent="0" rtl="0">
              <a:lnSpc>
                <a:spcPct val="115000"/>
              </a:lnSpc>
              <a:spcBef>
                <a:spcPts val="0"/>
              </a:spcBef>
              <a:spcAft>
                <a:spcPts val="0"/>
              </a:spcAft>
              <a:buNone/>
            </a:pPr>
            <a:r>
              <a:rPr lang="en-US" sz="4000" dirty="0">
                <a:solidFill>
                  <a:srgbClr val="FFFFFF"/>
                </a:solidFill>
              </a:rPr>
              <a:t>The future of this application will be dependent on the feedback from the users.</a:t>
            </a:r>
            <a:br>
              <a:rPr lang="en-US" sz="4000" dirty="0">
                <a:solidFill>
                  <a:srgbClr val="FFFFFF"/>
                </a:solidFill>
              </a:rPr>
            </a:br>
            <a:r>
              <a:rPr lang="en-US" sz="4000" dirty="0">
                <a:solidFill>
                  <a:srgbClr val="FFFFFF"/>
                </a:solidFill>
              </a:rPr>
              <a:t>We have already acknowledge some additions to the application such as a recently viewed page, hydrant distance calculator, and shortest path navigation.</a:t>
            </a:r>
            <a:br>
              <a:rPr lang="en-US" sz="4000" dirty="0">
                <a:solidFill>
                  <a:srgbClr val="FFFFFF"/>
                </a:solidFill>
              </a:rPr>
            </a:br>
            <a:r>
              <a:rPr lang="en-US" sz="4000" dirty="0">
                <a:solidFill>
                  <a:srgbClr val="FFFFFF"/>
                </a:solidFill>
              </a:rPr>
              <a:t>The smaller issues that could be seen in future renditions would be an IOS version as well as standardized UI for both mobile OS systems.</a:t>
            </a:r>
            <a:endParaRPr sz="4000" dirty="0">
              <a:solidFill>
                <a:srgbClr val="FFFFFF"/>
              </a:solidFill>
            </a:endParaRPr>
          </a:p>
          <a:p>
            <a:pPr marL="0" marR="0" lvl="0" indent="0" rtl="0">
              <a:lnSpc>
                <a:spcPct val="115000"/>
              </a:lnSpc>
              <a:spcBef>
                <a:spcPts val="0"/>
              </a:spcBef>
              <a:spcAft>
                <a:spcPts val="0"/>
              </a:spcAft>
              <a:buNone/>
            </a:pPr>
            <a:r>
              <a:rPr lang="en-US" sz="4000" dirty="0">
                <a:solidFill>
                  <a:srgbClr val="FFFFFF"/>
                </a:solidFill>
              </a:rPr>
              <a:t>Hydrant detection and recognition accuracy shown in Figure 3 will also be one of the biggest ongoing developments as it will reduce the chances of error on the field for the users.</a:t>
            </a:r>
            <a:endParaRPr sz="4000" dirty="0">
              <a:solidFill>
                <a:srgbClr val="FFFFFF"/>
              </a:solidFill>
            </a:endParaRPr>
          </a:p>
        </p:txBody>
      </p:sp>
      <p:sp>
        <p:nvSpPr>
          <p:cNvPr id="97" name="Google Shape;97;p13"/>
          <p:cNvSpPr/>
          <p:nvPr/>
        </p:nvSpPr>
        <p:spPr>
          <a:xfrm>
            <a:off x="0" y="0"/>
            <a:ext cx="43891199" cy="457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sp>
        <p:nvSpPr>
          <p:cNvPr id="98" name="Google Shape;98;p13"/>
          <p:cNvSpPr/>
          <p:nvPr/>
        </p:nvSpPr>
        <p:spPr>
          <a:xfrm>
            <a:off x="0" y="0"/>
            <a:ext cx="43891199" cy="457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sp>
        <p:nvSpPr>
          <p:cNvPr id="99" name="Google Shape;99;p13"/>
          <p:cNvSpPr txBox="1"/>
          <p:nvPr/>
        </p:nvSpPr>
        <p:spPr>
          <a:xfrm>
            <a:off x="31186650" y="17056804"/>
            <a:ext cx="11619900" cy="6397800"/>
          </a:xfrm>
          <a:prstGeom prst="rect">
            <a:avLst/>
          </a:prstGeom>
          <a:noFill/>
          <a:ln>
            <a:noFill/>
          </a:ln>
        </p:spPr>
        <p:txBody>
          <a:bodyPr spcFirstLastPara="1" wrap="square" lIns="91425" tIns="45700" rIns="91425" bIns="45700" anchor="t" anchorCtr="0">
            <a:noAutofit/>
          </a:bodyPr>
          <a:lstStyle/>
          <a:p>
            <a:pPr marL="0" lvl="0" indent="0" algn="just" rtl="0">
              <a:lnSpc>
                <a:spcPct val="115000"/>
              </a:lnSpc>
              <a:spcBef>
                <a:spcPts val="0"/>
              </a:spcBef>
              <a:spcAft>
                <a:spcPts val="0"/>
              </a:spcAft>
              <a:buClr>
                <a:schemeClr val="dk1"/>
              </a:buClr>
              <a:buSzPts val="1100"/>
              <a:buFont typeface="Arial"/>
              <a:buNone/>
            </a:pPr>
            <a:r>
              <a:rPr lang="en-US" sz="4000" dirty="0">
                <a:solidFill>
                  <a:schemeClr val="lt1"/>
                </a:solidFill>
              </a:rPr>
              <a:t>We paired up with AVK in order to provide them with a fire hydrant detection application. Through the uses of mobile development and machine learning technology, we hope to have created an application that will help out field technician workers with identifying fire hydrant models. This application will help not only the field workers but also the companies by improving efficiency and errors handling.</a:t>
            </a:r>
            <a:endParaRPr sz="4000" dirty="0">
              <a:solidFill>
                <a:srgbClr val="FFFFFF"/>
              </a:solidFill>
            </a:endParaRPr>
          </a:p>
        </p:txBody>
      </p:sp>
      <p:sp>
        <p:nvSpPr>
          <p:cNvPr id="100" name="Google Shape;100;p13"/>
          <p:cNvSpPr txBox="1"/>
          <p:nvPr/>
        </p:nvSpPr>
        <p:spPr>
          <a:xfrm>
            <a:off x="6773175" y="31620700"/>
            <a:ext cx="29489400" cy="912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600" b="1">
                <a:solidFill>
                  <a:schemeClr val="lt1"/>
                </a:solidFill>
              </a:rPr>
              <a:t>This project was developed in Spring 2020 as part of the course CS 426 Senior Projects in Computer Science.</a:t>
            </a:r>
            <a:endParaRPr sz="3600" b="1" i="0" u="none" strike="noStrike" cap="none">
              <a:solidFill>
                <a:schemeClr val="lt1"/>
              </a:solidFill>
              <a:latin typeface="Arial"/>
              <a:ea typeface="Arial"/>
              <a:cs typeface="Arial"/>
              <a:sym typeface="Arial"/>
            </a:endParaRPr>
          </a:p>
        </p:txBody>
      </p:sp>
      <p:sp>
        <p:nvSpPr>
          <p:cNvPr id="101" name="Google Shape;101;p13"/>
          <p:cNvSpPr txBox="1"/>
          <p:nvPr/>
        </p:nvSpPr>
        <p:spPr>
          <a:xfrm>
            <a:off x="31186650" y="23650975"/>
            <a:ext cx="11619900" cy="1415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8600" b="1">
                <a:solidFill>
                  <a:schemeClr val="lt1"/>
                </a:solidFill>
              </a:rPr>
              <a:t>Acknowledgements</a:t>
            </a:r>
            <a:endParaRPr/>
          </a:p>
        </p:txBody>
      </p:sp>
      <p:sp>
        <p:nvSpPr>
          <p:cNvPr id="102" name="Google Shape;102;p13"/>
          <p:cNvSpPr txBox="1"/>
          <p:nvPr/>
        </p:nvSpPr>
        <p:spPr>
          <a:xfrm>
            <a:off x="30977400" y="4787888"/>
            <a:ext cx="11619900" cy="1415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8600" b="1">
                <a:solidFill>
                  <a:schemeClr val="lt1"/>
                </a:solidFill>
              </a:rPr>
              <a:t>Future Work</a:t>
            </a:r>
            <a:endParaRPr/>
          </a:p>
        </p:txBody>
      </p:sp>
      <p:sp>
        <p:nvSpPr>
          <p:cNvPr id="103" name="Google Shape;103;p13"/>
          <p:cNvSpPr txBox="1"/>
          <p:nvPr/>
        </p:nvSpPr>
        <p:spPr>
          <a:xfrm>
            <a:off x="1245750" y="19928700"/>
            <a:ext cx="10668000" cy="1415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8600" b="1">
                <a:solidFill>
                  <a:schemeClr val="lt1"/>
                </a:solidFill>
              </a:rPr>
              <a:t>Main Goals</a:t>
            </a:r>
            <a:endParaRPr sz="8600" b="1">
              <a:solidFill>
                <a:schemeClr val="lt1"/>
              </a:solidFill>
            </a:endParaRPr>
          </a:p>
        </p:txBody>
      </p:sp>
      <p:sp>
        <p:nvSpPr>
          <p:cNvPr id="104" name="Google Shape;104;p13"/>
          <p:cNvSpPr txBox="1"/>
          <p:nvPr/>
        </p:nvSpPr>
        <p:spPr>
          <a:xfrm>
            <a:off x="30977400" y="15641100"/>
            <a:ext cx="11619900" cy="1415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8600" b="1">
                <a:solidFill>
                  <a:schemeClr val="lt1"/>
                </a:solidFill>
              </a:rPr>
              <a:t>Conclusions</a:t>
            </a:r>
            <a:endParaRPr/>
          </a:p>
        </p:txBody>
      </p:sp>
      <p:sp>
        <p:nvSpPr>
          <p:cNvPr id="105" name="Google Shape;105;p13"/>
          <p:cNvSpPr txBox="1"/>
          <p:nvPr/>
        </p:nvSpPr>
        <p:spPr>
          <a:xfrm>
            <a:off x="1084650" y="21825000"/>
            <a:ext cx="10543800" cy="7554500"/>
          </a:xfrm>
          <a:prstGeom prst="rect">
            <a:avLst/>
          </a:prstGeom>
          <a:noFill/>
          <a:ln>
            <a:noFill/>
          </a:ln>
        </p:spPr>
        <p:txBody>
          <a:bodyPr spcFirstLastPara="1" wrap="square" lIns="91425" tIns="45700" rIns="91425" bIns="45700" anchor="t" anchorCtr="0">
            <a:noAutofit/>
          </a:bodyPr>
          <a:lstStyle/>
          <a:p>
            <a:pPr lvl="0" rtl="0">
              <a:lnSpc>
                <a:spcPct val="115000"/>
              </a:lnSpc>
              <a:spcBef>
                <a:spcPts val="0"/>
              </a:spcBef>
              <a:spcAft>
                <a:spcPts val="0"/>
              </a:spcAft>
              <a:buClr>
                <a:srgbClr val="FFFFFF"/>
              </a:buClr>
              <a:buSzPts val="4000"/>
            </a:pPr>
            <a:r>
              <a:rPr lang="en-US" sz="4000" dirty="0">
                <a:solidFill>
                  <a:srgbClr val="FFFFFF"/>
                </a:solidFill>
              </a:rPr>
              <a:t>Our goal as a team was to develop a mobile application to recognize fire hydrants using a camera that was widely accessible to all users. Using the application the user can then pull up maintenance manuals for the scanned hydrant providing them easy access to all company documents. We further wanted to help the field workers by providing a hydrant location service and mapping. All of these features we hope will increase work efficiency and safety.</a:t>
            </a:r>
            <a:endParaRPr sz="4000" dirty="0">
              <a:solidFill>
                <a:srgbClr val="FFFFFF"/>
              </a:solidFill>
            </a:endParaRPr>
          </a:p>
        </p:txBody>
      </p:sp>
      <p:sp>
        <p:nvSpPr>
          <p:cNvPr id="106" name="Google Shape;106;p13"/>
          <p:cNvSpPr txBox="1"/>
          <p:nvPr/>
        </p:nvSpPr>
        <p:spPr>
          <a:xfrm>
            <a:off x="12431050" y="23116700"/>
            <a:ext cx="18201900" cy="7669500"/>
          </a:xfrm>
          <a:prstGeom prst="rect">
            <a:avLst/>
          </a:prstGeom>
          <a:noFill/>
          <a:ln>
            <a:noFill/>
          </a:ln>
        </p:spPr>
        <p:txBody>
          <a:bodyPr spcFirstLastPara="1" wrap="square" lIns="91425" tIns="45700" rIns="91425" bIns="45700" anchor="t" anchorCtr="0">
            <a:noAutofit/>
          </a:bodyPr>
          <a:lstStyle/>
          <a:p>
            <a:pPr marL="0" lvl="0" indent="0" algn="just" rtl="0">
              <a:lnSpc>
                <a:spcPct val="115000"/>
              </a:lnSpc>
              <a:spcBef>
                <a:spcPts val="0"/>
              </a:spcBef>
              <a:spcAft>
                <a:spcPts val="0"/>
              </a:spcAft>
              <a:buClr>
                <a:schemeClr val="dk1"/>
              </a:buClr>
              <a:buSzPts val="1100"/>
              <a:buFont typeface="Arial"/>
              <a:buNone/>
            </a:pPr>
            <a:r>
              <a:rPr lang="en-US" sz="4000" dirty="0">
                <a:solidFill>
                  <a:srgbClr val="FFFFFF"/>
                </a:solidFill>
              </a:rPr>
              <a:t>The application was developed as four components which were connected together at the end, they consist of the UI, GPS features as shown in Figure 1, the database, the object detection model. All the UI and GPS functionalities were  written using Java and developed in Android Studio. The database was created using SQLite and tied together using Android Studio. The object detection model was developed and trained using TensorFlow, which was then converted to mobile viewing using TensorFlow Lite. The modules were all tied in using native Android Studio.</a:t>
            </a:r>
            <a:endParaRPr sz="4000" dirty="0">
              <a:solidFill>
                <a:srgbClr val="CC0000"/>
              </a:solidFill>
            </a:endParaRPr>
          </a:p>
        </p:txBody>
      </p:sp>
      <p:sp>
        <p:nvSpPr>
          <p:cNvPr id="107" name="Google Shape;107;p13"/>
          <p:cNvSpPr txBox="1"/>
          <p:nvPr/>
        </p:nvSpPr>
        <p:spPr>
          <a:xfrm>
            <a:off x="31186650" y="25273800"/>
            <a:ext cx="11619900" cy="4167600"/>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0"/>
              </a:spcBef>
              <a:spcAft>
                <a:spcPts val="0"/>
              </a:spcAft>
              <a:buNone/>
            </a:pPr>
            <a:r>
              <a:rPr lang="en-US" sz="4000" dirty="0">
                <a:solidFill>
                  <a:srgbClr val="FFFFFF"/>
                </a:solidFill>
              </a:rPr>
              <a:t>We would like to thank our professors Sergiu </a:t>
            </a:r>
            <a:r>
              <a:rPr lang="en-US" sz="4000" dirty="0" err="1">
                <a:solidFill>
                  <a:srgbClr val="FFFFFF"/>
                </a:solidFill>
              </a:rPr>
              <a:t>Dascalu</a:t>
            </a:r>
            <a:r>
              <a:rPr lang="en-US" sz="4000" dirty="0">
                <a:solidFill>
                  <a:srgbClr val="FFFFFF"/>
                </a:solidFill>
              </a:rPr>
              <a:t> and </a:t>
            </a:r>
            <a:r>
              <a:rPr lang="en-US" sz="4000" dirty="0" err="1">
                <a:solidFill>
                  <a:srgbClr val="FFFFFF"/>
                </a:solidFill>
              </a:rPr>
              <a:t>Devrin</a:t>
            </a:r>
            <a:r>
              <a:rPr lang="en-US" sz="4000" dirty="0">
                <a:solidFill>
                  <a:srgbClr val="FFFFFF"/>
                </a:solidFill>
              </a:rPr>
              <a:t> Lee for providing amazing feedback during the development process. Also we would like to give our thanks to Anne Paine, our external advisor from AVK, for giving us the opportunity to work on this application.</a:t>
            </a:r>
            <a:endParaRPr sz="4000" dirty="0">
              <a:solidFill>
                <a:srgbClr val="FFFFFF"/>
              </a:solidFill>
            </a:endParaRPr>
          </a:p>
        </p:txBody>
      </p:sp>
      <p:pic>
        <p:nvPicPr>
          <p:cNvPr id="108" name="Google Shape;108;p13"/>
          <p:cNvPicPr preferRelativeResize="0"/>
          <p:nvPr/>
        </p:nvPicPr>
        <p:blipFill>
          <a:blip r:embed="rId4">
            <a:alphaModFix/>
          </a:blip>
          <a:stretch>
            <a:fillRect/>
          </a:stretch>
        </p:blipFill>
        <p:spPr>
          <a:xfrm>
            <a:off x="13569825" y="28740050"/>
            <a:ext cx="2554380" cy="2549400"/>
          </a:xfrm>
          <a:prstGeom prst="rect">
            <a:avLst/>
          </a:prstGeom>
          <a:noFill/>
          <a:ln>
            <a:noFill/>
          </a:ln>
        </p:spPr>
      </p:pic>
      <p:pic>
        <p:nvPicPr>
          <p:cNvPr id="109" name="Google Shape;109;p13"/>
          <p:cNvPicPr preferRelativeResize="0"/>
          <p:nvPr/>
        </p:nvPicPr>
        <p:blipFill>
          <a:blip r:embed="rId5">
            <a:alphaModFix/>
          </a:blip>
          <a:stretch>
            <a:fillRect/>
          </a:stretch>
        </p:blipFill>
        <p:spPr>
          <a:xfrm>
            <a:off x="25893200" y="28740050"/>
            <a:ext cx="2549400" cy="2549400"/>
          </a:xfrm>
          <a:prstGeom prst="rect">
            <a:avLst/>
          </a:prstGeom>
          <a:noFill/>
          <a:ln>
            <a:noFill/>
          </a:ln>
        </p:spPr>
      </p:pic>
      <p:pic>
        <p:nvPicPr>
          <p:cNvPr id="110" name="Google Shape;110;p13"/>
          <p:cNvPicPr preferRelativeResize="0"/>
          <p:nvPr/>
        </p:nvPicPr>
        <p:blipFill rotWithShape="1">
          <a:blip r:embed="rId6">
            <a:alphaModFix/>
          </a:blip>
          <a:srcRect t="2704" b="59465"/>
          <a:stretch/>
        </p:blipFill>
        <p:spPr>
          <a:xfrm>
            <a:off x="12562875" y="6309553"/>
            <a:ext cx="8625026" cy="6733594"/>
          </a:xfrm>
          <a:prstGeom prst="rect">
            <a:avLst/>
          </a:prstGeom>
          <a:noFill/>
          <a:ln>
            <a:noFill/>
          </a:ln>
        </p:spPr>
      </p:pic>
      <p:pic>
        <p:nvPicPr>
          <p:cNvPr id="111" name="Google Shape;111;p13"/>
          <p:cNvPicPr preferRelativeResize="0"/>
          <p:nvPr/>
        </p:nvPicPr>
        <p:blipFill rotWithShape="1">
          <a:blip r:embed="rId7">
            <a:alphaModFix/>
          </a:blip>
          <a:srcRect t="3688" b="51496"/>
          <a:stretch/>
        </p:blipFill>
        <p:spPr>
          <a:xfrm>
            <a:off x="13998377" y="14635512"/>
            <a:ext cx="8155359" cy="6782238"/>
          </a:xfrm>
          <a:prstGeom prst="rect">
            <a:avLst/>
          </a:prstGeom>
          <a:noFill/>
          <a:ln>
            <a:noFill/>
          </a:ln>
        </p:spPr>
      </p:pic>
      <p:pic>
        <p:nvPicPr>
          <p:cNvPr id="113" name="Google Shape;113;p13"/>
          <p:cNvPicPr preferRelativeResize="0"/>
          <p:nvPr/>
        </p:nvPicPr>
        <p:blipFill rotWithShape="1">
          <a:blip r:embed="rId8">
            <a:alphaModFix/>
          </a:blip>
          <a:srcRect l="18617" t="20298" r="17492" b="20298"/>
          <a:stretch/>
        </p:blipFill>
        <p:spPr>
          <a:xfrm>
            <a:off x="19666550" y="28829500"/>
            <a:ext cx="2549400" cy="2370494"/>
          </a:xfrm>
          <a:prstGeom prst="rect">
            <a:avLst/>
          </a:prstGeom>
          <a:noFill/>
          <a:ln>
            <a:noFill/>
          </a:ln>
        </p:spPr>
      </p:pic>
      <p:sp>
        <p:nvSpPr>
          <p:cNvPr id="114" name="Google Shape;114;p13"/>
          <p:cNvSpPr txBox="1"/>
          <p:nvPr/>
        </p:nvSpPr>
        <p:spPr>
          <a:xfrm>
            <a:off x="12586648" y="13175146"/>
            <a:ext cx="7688100" cy="79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4000" b="1" dirty="0">
                <a:solidFill>
                  <a:schemeClr val="accent6"/>
                </a:solidFill>
                <a:latin typeface="Calibri"/>
                <a:ea typeface="Calibri"/>
                <a:cs typeface="Calibri"/>
                <a:sym typeface="Calibri"/>
              </a:rPr>
              <a:t>Fig. 1: The GPS map shows hydrants as markers.</a:t>
            </a:r>
            <a:endParaRPr sz="4000" b="1" dirty="0">
              <a:solidFill>
                <a:schemeClr val="accent6"/>
              </a:solidFill>
              <a:latin typeface="Calibri"/>
              <a:ea typeface="Calibri"/>
              <a:cs typeface="Calibri"/>
              <a:sym typeface="Calibri"/>
            </a:endParaRPr>
          </a:p>
        </p:txBody>
      </p:sp>
      <p:sp>
        <p:nvSpPr>
          <p:cNvPr id="116" name="Google Shape;116;p13"/>
          <p:cNvSpPr txBox="1"/>
          <p:nvPr/>
        </p:nvSpPr>
        <p:spPr>
          <a:xfrm>
            <a:off x="22153736" y="20147750"/>
            <a:ext cx="7688100" cy="79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4000" b="1" dirty="0">
                <a:solidFill>
                  <a:schemeClr val="accent6"/>
                </a:solidFill>
                <a:latin typeface="Calibri"/>
                <a:ea typeface="Calibri"/>
                <a:cs typeface="Calibri"/>
                <a:sym typeface="Calibri"/>
              </a:rPr>
              <a:t>Fig. 2: The app displays manuals as an in-app PDF reader.</a:t>
            </a:r>
            <a:endParaRPr sz="4000" b="1" dirty="0">
              <a:solidFill>
                <a:schemeClr val="accent6"/>
              </a:solidFill>
              <a:latin typeface="Calibri"/>
              <a:ea typeface="Calibri"/>
              <a:cs typeface="Calibri"/>
              <a:sym typeface="Calibri"/>
            </a:endParaRPr>
          </a:p>
        </p:txBody>
      </p:sp>
      <p:pic>
        <p:nvPicPr>
          <p:cNvPr id="117" name="Google Shape;117;p13"/>
          <p:cNvPicPr preferRelativeResize="0"/>
          <p:nvPr/>
        </p:nvPicPr>
        <p:blipFill>
          <a:blip r:embed="rId9">
            <a:alphaModFix/>
          </a:blip>
          <a:stretch>
            <a:fillRect/>
          </a:stretch>
        </p:blipFill>
        <p:spPr>
          <a:xfrm>
            <a:off x="22800661" y="6274150"/>
            <a:ext cx="6900451" cy="9366950"/>
          </a:xfrm>
          <a:prstGeom prst="rect">
            <a:avLst/>
          </a:prstGeom>
          <a:noFill/>
          <a:ln>
            <a:noFill/>
          </a:ln>
        </p:spPr>
      </p:pic>
      <p:sp>
        <p:nvSpPr>
          <p:cNvPr id="118" name="Google Shape;118;p13"/>
          <p:cNvSpPr txBox="1"/>
          <p:nvPr/>
        </p:nvSpPr>
        <p:spPr>
          <a:xfrm>
            <a:off x="23438805" y="15906182"/>
            <a:ext cx="6900451" cy="1914218"/>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4000" b="1" dirty="0">
                <a:solidFill>
                  <a:schemeClr val="accent6"/>
                </a:solidFill>
                <a:latin typeface="Calibri"/>
                <a:ea typeface="Calibri"/>
                <a:cs typeface="Calibri"/>
                <a:sym typeface="Calibri"/>
              </a:rPr>
              <a:t>Fig. 3: The detection of a sample fire hydrant</a:t>
            </a:r>
            <a:endParaRPr sz="4000" b="1" dirty="0">
              <a:solidFill>
                <a:schemeClr val="accent6"/>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TotalTime>
  <Words>581</Words>
  <Application>Microsoft Office PowerPoint</Application>
  <PresentationFormat>Custom</PresentationFormat>
  <Paragraphs>35</Paragraphs>
  <Slides>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slimp</dc:creator>
  <cp:lastModifiedBy>slimp</cp:lastModifiedBy>
  <cp:revision>4</cp:revision>
  <dcterms:modified xsi:type="dcterms:W3CDTF">2020-05-01T07:55:48Z</dcterms:modified>
</cp:coreProperties>
</file>